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heme/theme7.xml" ContentType="application/vnd.openxmlformats-officedocument.theme+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4" r:id="rId5"/>
    <p:sldMasterId id="2147483668" r:id="rId6"/>
    <p:sldMasterId id="2147483673" r:id="rId7"/>
    <p:sldMasterId id="2147483678" r:id="rId8"/>
    <p:sldMasterId id="2147483683" r:id="rId9"/>
  </p:sldMasterIdLst>
  <p:notesMasterIdLst>
    <p:notesMasterId r:id="rId19"/>
  </p:notesMasterIdLst>
  <p:sldIdLst>
    <p:sldId id="263" r:id="rId10"/>
    <p:sldId id="267" r:id="rId11"/>
    <p:sldId id="272" r:id="rId12"/>
    <p:sldId id="264" r:id="rId13"/>
    <p:sldId id="257" r:id="rId14"/>
    <p:sldId id="258" r:id="rId15"/>
    <p:sldId id="265" r:id="rId16"/>
    <p:sldId id="268" r:id="rId17"/>
    <p:sldId id="271" r:id="rId18"/>
  </p:sldIdLst>
  <p:sldSz cx="9144000" cy="6858000" type="screen4x3"/>
  <p:notesSz cx="6858000" cy="9144000"/>
  <p:defaultTextStyle>
    <a:defPPr>
      <a:defRPr lang="nl-NL"/>
    </a:defPPr>
    <a:lvl1pPr marL="0" algn="l" defTabSz="913915" rtl="0" eaLnBrk="1" latinLnBrk="0" hangingPunct="1">
      <a:defRPr sz="1800" kern="1200">
        <a:solidFill>
          <a:schemeClr val="tx1"/>
        </a:solidFill>
        <a:latin typeface="+mn-lt"/>
        <a:ea typeface="+mn-ea"/>
        <a:cs typeface="+mn-cs"/>
      </a:defRPr>
    </a:lvl1pPr>
    <a:lvl2pPr marL="456960" algn="l" defTabSz="913915" rtl="0" eaLnBrk="1" latinLnBrk="0" hangingPunct="1">
      <a:defRPr sz="1800" kern="1200">
        <a:solidFill>
          <a:schemeClr val="tx1"/>
        </a:solidFill>
        <a:latin typeface="+mn-lt"/>
        <a:ea typeface="+mn-ea"/>
        <a:cs typeface="+mn-cs"/>
      </a:defRPr>
    </a:lvl2pPr>
    <a:lvl3pPr marL="913915" algn="l" defTabSz="913915" rtl="0" eaLnBrk="1" latinLnBrk="0" hangingPunct="1">
      <a:defRPr sz="1800" kern="1200">
        <a:solidFill>
          <a:schemeClr val="tx1"/>
        </a:solidFill>
        <a:latin typeface="+mn-lt"/>
        <a:ea typeface="+mn-ea"/>
        <a:cs typeface="+mn-cs"/>
      </a:defRPr>
    </a:lvl3pPr>
    <a:lvl4pPr marL="1370875" algn="l" defTabSz="913915" rtl="0" eaLnBrk="1" latinLnBrk="0" hangingPunct="1">
      <a:defRPr sz="1800" kern="1200">
        <a:solidFill>
          <a:schemeClr val="tx1"/>
        </a:solidFill>
        <a:latin typeface="+mn-lt"/>
        <a:ea typeface="+mn-ea"/>
        <a:cs typeface="+mn-cs"/>
      </a:defRPr>
    </a:lvl4pPr>
    <a:lvl5pPr marL="1827832" algn="l" defTabSz="913915" rtl="0" eaLnBrk="1" latinLnBrk="0" hangingPunct="1">
      <a:defRPr sz="1800" kern="1200">
        <a:solidFill>
          <a:schemeClr val="tx1"/>
        </a:solidFill>
        <a:latin typeface="+mn-lt"/>
        <a:ea typeface="+mn-ea"/>
        <a:cs typeface="+mn-cs"/>
      </a:defRPr>
    </a:lvl5pPr>
    <a:lvl6pPr marL="2284789" algn="l" defTabSz="913915" rtl="0" eaLnBrk="1" latinLnBrk="0" hangingPunct="1">
      <a:defRPr sz="1800" kern="1200">
        <a:solidFill>
          <a:schemeClr val="tx1"/>
        </a:solidFill>
        <a:latin typeface="+mn-lt"/>
        <a:ea typeface="+mn-ea"/>
        <a:cs typeface="+mn-cs"/>
      </a:defRPr>
    </a:lvl6pPr>
    <a:lvl7pPr marL="2741746" algn="l" defTabSz="913915" rtl="0" eaLnBrk="1" latinLnBrk="0" hangingPunct="1">
      <a:defRPr sz="1800" kern="1200">
        <a:solidFill>
          <a:schemeClr val="tx1"/>
        </a:solidFill>
        <a:latin typeface="+mn-lt"/>
        <a:ea typeface="+mn-ea"/>
        <a:cs typeface="+mn-cs"/>
      </a:defRPr>
    </a:lvl7pPr>
    <a:lvl8pPr marL="3198705" algn="l" defTabSz="913915" rtl="0" eaLnBrk="1" latinLnBrk="0" hangingPunct="1">
      <a:defRPr sz="1800" kern="1200">
        <a:solidFill>
          <a:schemeClr val="tx1"/>
        </a:solidFill>
        <a:latin typeface="+mn-lt"/>
        <a:ea typeface="+mn-ea"/>
        <a:cs typeface="+mn-cs"/>
      </a:defRPr>
    </a:lvl8pPr>
    <a:lvl9pPr marL="3655662" algn="l" defTabSz="91391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881">
          <p15:clr>
            <a:srgbClr val="A4A3A4"/>
          </p15:clr>
        </p15:guide>
        <p15:guide id="4" orient="horz" pos="913">
          <p15:clr>
            <a:srgbClr val="A4A3A4"/>
          </p15:clr>
        </p15:guide>
        <p15:guide id="5" orient="horz" pos="9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25"/>
    <p:restoredTop sz="93702"/>
  </p:normalViewPr>
  <p:slideViewPr>
    <p:cSldViewPr snapToGrid="0">
      <p:cViewPr varScale="1">
        <p:scale>
          <a:sx n="103" d="100"/>
          <a:sy n="103" d="100"/>
        </p:scale>
        <p:origin x="1640" y="176"/>
      </p:cViewPr>
      <p:guideLst>
        <p:guide orient="horz" pos="2160"/>
        <p:guide pos="2880"/>
        <p:guide pos="2881"/>
        <p:guide orient="horz" pos="913"/>
        <p:guide orient="horz" pos="90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tableStyles" Target="tableStyles.xml"/><Relationship Id="rId10" Type="http://schemas.openxmlformats.org/officeDocument/2006/relationships/slide" Target="slides/slide1.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83605A-94B3-495B-9D44-C65C858FBBAB}" type="datetimeFigureOut">
              <a:rPr lang="nl-NL" smtClean="0"/>
              <a:pPr/>
              <a:t>06-03-19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8C780B-4FAC-41A6-8959-2E820F18E165}" type="slidenum">
              <a:rPr lang="nl-NL" smtClean="0"/>
              <a:pPr/>
              <a:t>‹nr.›</a:t>
            </a:fld>
            <a:endParaRPr lang="nl-NL"/>
          </a:p>
        </p:txBody>
      </p:sp>
    </p:spTree>
    <p:extLst>
      <p:ext uri="{BB962C8B-B14F-4D97-AF65-F5344CB8AC3E}">
        <p14:creationId xmlns:p14="http://schemas.microsoft.com/office/powerpoint/2010/main" val="3121021343"/>
      </p:ext>
    </p:extLst>
  </p:cSld>
  <p:clrMap bg1="lt1" tx1="dk1" bg2="lt2" tx2="dk2" accent1="accent1" accent2="accent2" accent3="accent3" accent4="accent4" accent5="accent5" accent6="accent6" hlink="hlink" folHlink="folHlink"/>
  <p:notesStyle>
    <a:lvl1pPr marL="0" algn="l" defTabSz="913915" rtl="0" eaLnBrk="1" latinLnBrk="0" hangingPunct="1">
      <a:defRPr sz="1200" kern="1200">
        <a:solidFill>
          <a:schemeClr val="tx1"/>
        </a:solidFill>
        <a:latin typeface="+mn-lt"/>
        <a:ea typeface="+mn-ea"/>
        <a:cs typeface="+mn-cs"/>
      </a:defRPr>
    </a:lvl1pPr>
    <a:lvl2pPr marL="456960" algn="l" defTabSz="913915" rtl="0" eaLnBrk="1" latinLnBrk="0" hangingPunct="1">
      <a:defRPr sz="1200" kern="1200">
        <a:solidFill>
          <a:schemeClr val="tx1"/>
        </a:solidFill>
        <a:latin typeface="+mn-lt"/>
        <a:ea typeface="+mn-ea"/>
        <a:cs typeface="+mn-cs"/>
      </a:defRPr>
    </a:lvl2pPr>
    <a:lvl3pPr marL="913915" algn="l" defTabSz="913915" rtl="0" eaLnBrk="1" latinLnBrk="0" hangingPunct="1">
      <a:defRPr sz="1200" kern="1200">
        <a:solidFill>
          <a:schemeClr val="tx1"/>
        </a:solidFill>
        <a:latin typeface="+mn-lt"/>
        <a:ea typeface="+mn-ea"/>
        <a:cs typeface="+mn-cs"/>
      </a:defRPr>
    </a:lvl3pPr>
    <a:lvl4pPr marL="1370875" algn="l" defTabSz="913915" rtl="0" eaLnBrk="1" latinLnBrk="0" hangingPunct="1">
      <a:defRPr sz="1200" kern="1200">
        <a:solidFill>
          <a:schemeClr val="tx1"/>
        </a:solidFill>
        <a:latin typeface="+mn-lt"/>
        <a:ea typeface="+mn-ea"/>
        <a:cs typeface="+mn-cs"/>
      </a:defRPr>
    </a:lvl4pPr>
    <a:lvl5pPr marL="1827832" algn="l" defTabSz="913915" rtl="0" eaLnBrk="1" latinLnBrk="0" hangingPunct="1">
      <a:defRPr sz="1200" kern="1200">
        <a:solidFill>
          <a:schemeClr val="tx1"/>
        </a:solidFill>
        <a:latin typeface="+mn-lt"/>
        <a:ea typeface="+mn-ea"/>
        <a:cs typeface="+mn-cs"/>
      </a:defRPr>
    </a:lvl5pPr>
    <a:lvl6pPr marL="2284789" algn="l" defTabSz="913915" rtl="0" eaLnBrk="1" latinLnBrk="0" hangingPunct="1">
      <a:defRPr sz="1200" kern="1200">
        <a:solidFill>
          <a:schemeClr val="tx1"/>
        </a:solidFill>
        <a:latin typeface="+mn-lt"/>
        <a:ea typeface="+mn-ea"/>
        <a:cs typeface="+mn-cs"/>
      </a:defRPr>
    </a:lvl6pPr>
    <a:lvl7pPr marL="2741746" algn="l" defTabSz="913915" rtl="0" eaLnBrk="1" latinLnBrk="0" hangingPunct="1">
      <a:defRPr sz="1200" kern="1200">
        <a:solidFill>
          <a:schemeClr val="tx1"/>
        </a:solidFill>
        <a:latin typeface="+mn-lt"/>
        <a:ea typeface="+mn-ea"/>
        <a:cs typeface="+mn-cs"/>
      </a:defRPr>
    </a:lvl7pPr>
    <a:lvl8pPr marL="3198705" algn="l" defTabSz="913915" rtl="0" eaLnBrk="1" latinLnBrk="0" hangingPunct="1">
      <a:defRPr sz="1200" kern="1200">
        <a:solidFill>
          <a:schemeClr val="tx1"/>
        </a:solidFill>
        <a:latin typeface="+mn-lt"/>
        <a:ea typeface="+mn-ea"/>
        <a:cs typeface="+mn-cs"/>
      </a:defRPr>
    </a:lvl8pPr>
    <a:lvl9pPr marL="3655662" algn="l" defTabSz="91391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38C780B-4FAC-41A6-8959-2E820F18E165}" type="slidenum">
              <a:rPr lang="nl-NL" smtClean="0"/>
              <a:pPr/>
              <a:t>4</a:t>
            </a:fld>
            <a:endParaRPr lang="nl-NL"/>
          </a:p>
        </p:txBody>
      </p:sp>
    </p:spTree>
    <p:extLst>
      <p:ext uri="{BB962C8B-B14F-4D97-AF65-F5344CB8AC3E}">
        <p14:creationId xmlns:p14="http://schemas.microsoft.com/office/powerpoint/2010/main" val="1052086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 y="674688"/>
            <a:ext cx="6318250" cy="4740275"/>
          </a:xfrm>
        </p:spPr>
      </p:sp>
      <p:sp>
        <p:nvSpPr>
          <p:cNvPr id="3" name="Notes Placeholder 2"/>
          <p:cNvSpPr>
            <a:spLocks noGrp="1"/>
          </p:cNvSpPr>
          <p:nvPr>
            <p:ph type="body" idx="1"/>
          </p:nvPr>
        </p:nvSpPr>
        <p:spPr>
          <a:xfrm>
            <a:off x="541930" y="5788644"/>
            <a:ext cx="5702853" cy="246221"/>
          </a:xfrm>
        </p:spPr>
        <p:txBody>
          <a:bodyPr/>
          <a:lstStyle/>
          <a:p>
            <a:endParaRPr lang="nl-NL"/>
          </a:p>
        </p:txBody>
      </p:sp>
      <p:sp>
        <p:nvSpPr>
          <p:cNvPr id="4" name="Slide Number Placeholder 3"/>
          <p:cNvSpPr>
            <a:spLocks noGrp="1"/>
          </p:cNvSpPr>
          <p:nvPr>
            <p:ph type="sldNum" sz="quarter" idx="10"/>
          </p:nvPr>
        </p:nvSpPr>
        <p:spPr>
          <a:xfrm>
            <a:off x="5972242" y="10375761"/>
            <a:ext cx="530900" cy="184666"/>
          </a:xfrm>
          <a:prstGeom prst="rect">
            <a:avLst/>
          </a:prstGeom>
        </p:spPr>
        <p:txBody>
          <a:bodyPr/>
          <a:lstStyle/>
          <a:p>
            <a:pPr>
              <a:defRPr/>
            </a:pPr>
            <a:fld id="{3C3A632B-FBDE-46D4-BF6F-6D14421E6342}" type="slidenum">
              <a:rPr lang="nl-NL" smtClean="0">
                <a:solidFill>
                  <a:srgbClr val="000000"/>
                </a:solidFill>
              </a:rPr>
              <a:pPr>
                <a:defRPr/>
              </a:pPr>
              <a:t>7</a:t>
            </a:fld>
            <a:endParaRPr lang="nl-NL">
              <a:solidFill>
                <a:srgbClr val="000000"/>
              </a:solidFill>
            </a:endParaRPr>
          </a:p>
        </p:txBody>
      </p:sp>
    </p:spTree>
    <p:extLst>
      <p:ext uri="{BB962C8B-B14F-4D97-AF65-F5344CB8AC3E}">
        <p14:creationId xmlns:p14="http://schemas.microsoft.com/office/powerpoint/2010/main" val="1950889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9900" y="620713"/>
            <a:ext cx="5811838" cy="4359275"/>
          </a:xfrm>
        </p:spPr>
      </p:sp>
      <p:sp>
        <p:nvSpPr>
          <p:cNvPr id="3" name="Notes Placeholder 2"/>
          <p:cNvSpPr>
            <a:spLocks noGrp="1"/>
          </p:cNvSpPr>
          <p:nvPr>
            <p:ph type="body" idx="1"/>
          </p:nvPr>
        </p:nvSpPr>
        <p:spPr>
          <a:xfrm>
            <a:off x="546102" y="5322892"/>
            <a:ext cx="5746751" cy="226410"/>
          </a:xfrm>
        </p:spPr>
        <p:txBody>
          <a:bodyPr/>
          <a:lstStyle/>
          <a:p>
            <a:endParaRPr lang="nl-NL"/>
          </a:p>
        </p:txBody>
      </p:sp>
      <p:sp>
        <p:nvSpPr>
          <p:cNvPr id="4" name="Slide Number Placeholder 3"/>
          <p:cNvSpPr>
            <a:spLocks noGrp="1"/>
          </p:cNvSpPr>
          <p:nvPr>
            <p:ph type="sldNum" sz="quarter" idx="10"/>
          </p:nvPr>
        </p:nvSpPr>
        <p:spPr>
          <a:xfrm>
            <a:off x="6018214" y="9540930"/>
            <a:ext cx="534987" cy="169808"/>
          </a:xfrm>
          <a:prstGeom prst="rect">
            <a:avLst/>
          </a:prstGeom>
        </p:spPr>
        <p:txBody>
          <a:bodyPr/>
          <a:lstStyle/>
          <a:p>
            <a:pPr>
              <a:defRPr/>
            </a:pPr>
            <a:fld id="{3C3A632B-FBDE-46D4-BF6F-6D14421E6342}" type="slidenum">
              <a:rPr lang="nl-NL" smtClean="0">
                <a:solidFill>
                  <a:prstClr val="black"/>
                </a:solidFill>
              </a:rPr>
              <a:pPr>
                <a:defRPr/>
              </a:pPr>
              <a:t>8</a:t>
            </a:fld>
            <a:endParaRPr lang="nl-NL">
              <a:solidFill>
                <a:prstClr val="black"/>
              </a:solidFill>
            </a:endParaRPr>
          </a:p>
        </p:txBody>
      </p:sp>
    </p:spTree>
    <p:extLst>
      <p:ext uri="{BB962C8B-B14F-4D97-AF65-F5344CB8AC3E}">
        <p14:creationId xmlns:p14="http://schemas.microsoft.com/office/powerpoint/2010/main" val="2165634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 y="674688"/>
            <a:ext cx="6318250" cy="4740275"/>
          </a:xfrm>
        </p:spPr>
      </p:sp>
      <p:sp>
        <p:nvSpPr>
          <p:cNvPr id="3" name="Notes Placeholder 2"/>
          <p:cNvSpPr>
            <a:spLocks noGrp="1"/>
          </p:cNvSpPr>
          <p:nvPr>
            <p:ph type="body" idx="1"/>
          </p:nvPr>
        </p:nvSpPr>
        <p:spPr>
          <a:xfrm>
            <a:off x="541930" y="5788644"/>
            <a:ext cx="5702853" cy="246221"/>
          </a:xfrm>
        </p:spPr>
        <p:txBody>
          <a:bodyPr/>
          <a:lstStyle/>
          <a:p>
            <a:endParaRPr lang="nl-NL"/>
          </a:p>
        </p:txBody>
      </p:sp>
      <p:sp>
        <p:nvSpPr>
          <p:cNvPr id="4" name="Slide Number Placeholder 3"/>
          <p:cNvSpPr>
            <a:spLocks noGrp="1"/>
          </p:cNvSpPr>
          <p:nvPr>
            <p:ph type="sldNum" sz="quarter" idx="10"/>
          </p:nvPr>
        </p:nvSpPr>
        <p:spPr>
          <a:xfrm>
            <a:off x="5972242" y="10375761"/>
            <a:ext cx="530900" cy="184666"/>
          </a:xfrm>
          <a:prstGeom prst="rect">
            <a:avLst/>
          </a:prstGeom>
        </p:spPr>
        <p:txBody>
          <a:bodyPr/>
          <a:lstStyle/>
          <a:p>
            <a:pPr>
              <a:defRPr/>
            </a:pPr>
            <a:fld id="{3C3A632B-FBDE-46D4-BF6F-6D14421E6342}" type="slidenum">
              <a:rPr lang="nl-NL" smtClean="0">
                <a:solidFill>
                  <a:srgbClr val="000000"/>
                </a:solidFill>
              </a:rPr>
              <a:pPr>
                <a:defRPr/>
              </a:pPr>
              <a:t>9</a:t>
            </a:fld>
            <a:endParaRPr lang="nl-NL">
              <a:solidFill>
                <a:srgbClr val="000000"/>
              </a:solidFill>
            </a:endParaRPr>
          </a:p>
        </p:txBody>
      </p:sp>
    </p:spTree>
    <p:extLst>
      <p:ext uri="{BB962C8B-B14F-4D97-AF65-F5344CB8AC3E}">
        <p14:creationId xmlns:p14="http://schemas.microsoft.com/office/powerpoint/2010/main" val="1950889178"/>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tags" Target="../tags/tag37.xml"/><Relationship Id="rId13" Type="http://schemas.openxmlformats.org/officeDocument/2006/relationships/slideMaster" Target="../slideMasters/slideMaster1.xml"/><Relationship Id="rId3" Type="http://schemas.openxmlformats.org/officeDocument/2006/relationships/tags" Target="../tags/tag32.xml"/><Relationship Id="rId7" Type="http://schemas.openxmlformats.org/officeDocument/2006/relationships/tags" Target="../tags/tag36.xml"/><Relationship Id="rId12" Type="http://schemas.openxmlformats.org/officeDocument/2006/relationships/tags" Target="../tags/tag41.xml"/><Relationship Id="rId2" Type="http://schemas.openxmlformats.org/officeDocument/2006/relationships/tags" Target="../tags/tag31.xml"/><Relationship Id="rId16" Type="http://schemas.openxmlformats.org/officeDocument/2006/relationships/image" Target="../media/image4.jpeg"/><Relationship Id="rId1" Type="http://schemas.openxmlformats.org/officeDocument/2006/relationships/vmlDrawing" Target="../drawings/vmlDrawing2.vml"/><Relationship Id="rId6" Type="http://schemas.openxmlformats.org/officeDocument/2006/relationships/tags" Target="../tags/tag35.xml"/><Relationship Id="rId11" Type="http://schemas.openxmlformats.org/officeDocument/2006/relationships/tags" Target="../tags/tag40.xml"/><Relationship Id="rId5" Type="http://schemas.openxmlformats.org/officeDocument/2006/relationships/tags" Target="../tags/tag34.xml"/><Relationship Id="rId15" Type="http://schemas.openxmlformats.org/officeDocument/2006/relationships/image" Target="../media/image3.emf"/><Relationship Id="rId10" Type="http://schemas.openxmlformats.org/officeDocument/2006/relationships/tags" Target="../tags/tag39.xml"/><Relationship Id="rId4" Type="http://schemas.openxmlformats.org/officeDocument/2006/relationships/tags" Target="../tags/tag33.xml"/><Relationship Id="rId9" Type="http://schemas.openxmlformats.org/officeDocument/2006/relationships/tags" Target="../tags/tag38.xml"/><Relationship Id="rId1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8" Type="http://schemas.openxmlformats.org/officeDocument/2006/relationships/tags" Target="../tags/tag132.xml"/><Relationship Id="rId13" Type="http://schemas.openxmlformats.org/officeDocument/2006/relationships/slideMaster" Target="../slideMasters/slideMaster4.xml"/><Relationship Id="rId3" Type="http://schemas.openxmlformats.org/officeDocument/2006/relationships/tags" Target="../tags/tag127.xml"/><Relationship Id="rId7" Type="http://schemas.openxmlformats.org/officeDocument/2006/relationships/tags" Target="../tags/tag131.xml"/><Relationship Id="rId12" Type="http://schemas.openxmlformats.org/officeDocument/2006/relationships/tags" Target="../tags/tag136.xml"/><Relationship Id="rId2" Type="http://schemas.openxmlformats.org/officeDocument/2006/relationships/tags" Target="../tags/tag126.xml"/><Relationship Id="rId16" Type="http://schemas.openxmlformats.org/officeDocument/2006/relationships/image" Target="../media/image4.jpeg"/><Relationship Id="rId1" Type="http://schemas.openxmlformats.org/officeDocument/2006/relationships/vmlDrawing" Target="../drawings/vmlDrawing8.vml"/><Relationship Id="rId6" Type="http://schemas.openxmlformats.org/officeDocument/2006/relationships/tags" Target="../tags/tag130.xml"/><Relationship Id="rId11" Type="http://schemas.openxmlformats.org/officeDocument/2006/relationships/tags" Target="../tags/tag135.xml"/><Relationship Id="rId5" Type="http://schemas.openxmlformats.org/officeDocument/2006/relationships/tags" Target="../tags/tag129.xml"/><Relationship Id="rId15" Type="http://schemas.openxmlformats.org/officeDocument/2006/relationships/image" Target="../media/image3.emf"/><Relationship Id="rId10" Type="http://schemas.openxmlformats.org/officeDocument/2006/relationships/tags" Target="../tags/tag134.xml"/><Relationship Id="rId4" Type="http://schemas.openxmlformats.org/officeDocument/2006/relationships/tags" Target="../tags/tag128.xml"/><Relationship Id="rId9" Type="http://schemas.openxmlformats.org/officeDocument/2006/relationships/tags" Target="../tags/tag133.xml"/><Relationship Id="rId14" Type="http://schemas.openxmlformats.org/officeDocument/2006/relationships/oleObject" Target="../embeddings/oleObject8.bin"/></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159.xml"/><Relationship Id="rId13" Type="http://schemas.openxmlformats.org/officeDocument/2006/relationships/slideMaster" Target="../slideMasters/slideMaster5.xml"/><Relationship Id="rId3" Type="http://schemas.openxmlformats.org/officeDocument/2006/relationships/tags" Target="../tags/tag154.xml"/><Relationship Id="rId7" Type="http://schemas.openxmlformats.org/officeDocument/2006/relationships/tags" Target="../tags/tag158.xml"/><Relationship Id="rId12" Type="http://schemas.openxmlformats.org/officeDocument/2006/relationships/tags" Target="../tags/tag163.xml"/><Relationship Id="rId2" Type="http://schemas.openxmlformats.org/officeDocument/2006/relationships/tags" Target="../tags/tag153.xml"/><Relationship Id="rId16" Type="http://schemas.openxmlformats.org/officeDocument/2006/relationships/image" Target="../media/image4.jpeg"/><Relationship Id="rId1" Type="http://schemas.openxmlformats.org/officeDocument/2006/relationships/vmlDrawing" Target="../drawings/vmlDrawing10.vml"/><Relationship Id="rId6" Type="http://schemas.openxmlformats.org/officeDocument/2006/relationships/tags" Target="../tags/tag157.xml"/><Relationship Id="rId11" Type="http://schemas.openxmlformats.org/officeDocument/2006/relationships/tags" Target="../tags/tag162.xml"/><Relationship Id="rId5" Type="http://schemas.openxmlformats.org/officeDocument/2006/relationships/tags" Target="../tags/tag156.xml"/><Relationship Id="rId15" Type="http://schemas.openxmlformats.org/officeDocument/2006/relationships/image" Target="../media/image3.emf"/><Relationship Id="rId10" Type="http://schemas.openxmlformats.org/officeDocument/2006/relationships/tags" Target="../tags/tag161.xml"/><Relationship Id="rId4" Type="http://schemas.openxmlformats.org/officeDocument/2006/relationships/tags" Target="../tags/tag155.xml"/><Relationship Id="rId9" Type="http://schemas.openxmlformats.org/officeDocument/2006/relationships/tags" Target="../tags/tag160.xml"/><Relationship Id="rId14" Type="http://schemas.openxmlformats.org/officeDocument/2006/relationships/oleObject" Target="../embeddings/oleObject10.bin"/></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8" Type="http://schemas.openxmlformats.org/officeDocument/2006/relationships/tags" Target="../tags/tag186.xml"/><Relationship Id="rId13" Type="http://schemas.openxmlformats.org/officeDocument/2006/relationships/slideMaster" Target="../slideMasters/slideMaster6.xml"/><Relationship Id="rId3" Type="http://schemas.openxmlformats.org/officeDocument/2006/relationships/tags" Target="../tags/tag181.xml"/><Relationship Id="rId7" Type="http://schemas.openxmlformats.org/officeDocument/2006/relationships/tags" Target="../tags/tag185.xml"/><Relationship Id="rId12" Type="http://schemas.openxmlformats.org/officeDocument/2006/relationships/tags" Target="../tags/tag190.xml"/><Relationship Id="rId2" Type="http://schemas.openxmlformats.org/officeDocument/2006/relationships/tags" Target="../tags/tag180.xml"/><Relationship Id="rId16" Type="http://schemas.openxmlformats.org/officeDocument/2006/relationships/image" Target="../media/image4.jpeg"/><Relationship Id="rId1" Type="http://schemas.openxmlformats.org/officeDocument/2006/relationships/vmlDrawing" Target="../drawings/vmlDrawing12.vml"/><Relationship Id="rId6" Type="http://schemas.openxmlformats.org/officeDocument/2006/relationships/tags" Target="../tags/tag184.xml"/><Relationship Id="rId11" Type="http://schemas.openxmlformats.org/officeDocument/2006/relationships/tags" Target="../tags/tag189.xml"/><Relationship Id="rId5" Type="http://schemas.openxmlformats.org/officeDocument/2006/relationships/tags" Target="../tags/tag183.xml"/><Relationship Id="rId15" Type="http://schemas.openxmlformats.org/officeDocument/2006/relationships/image" Target="../media/image3.emf"/><Relationship Id="rId10" Type="http://schemas.openxmlformats.org/officeDocument/2006/relationships/tags" Target="../tags/tag188.xml"/><Relationship Id="rId4" Type="http://schemas.openxmlformats.org/officeDocument/2006/relationships/tags" Target="../tags/tag182.xml"/><Relationship Id="rId9" Type="http://schemas.openxmlformats.org/officeDocument/2006/relationships/tags" Target="../tags/tag187.xml"/><Relationship Id="rId14" Type="http://schemas.openxmlformats.org/officeDocument/2006/relationships/oleObject" Target="../embeddings/oleObject1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tags" Target="../tags/tag78.xml"/><Relationship Id="rId13" Type="http://schemas.openxmlformats.org/officeDocument/2006/relationships/slideMaster" Target="../slideMasters/slideMaster2.xml"/><Relationship Id="rId3" Type="http://schemas.openxmlformats.org/officeDocument/2006/relationships/tags" Target="../tags/tag73.xml"/><Relationship Id="rId7" Type="http://schemas.openxmlformats.org/officeDocument/2006/relationships/tags" Target="../tags/tag77.xml"/><Relationship Id="rId12" Type="http://schemas.openxmlformats.org/officeDocument/2006/relationships/tags" Target="../tags/tag82.xml"/><Relationship Id="rId2" Type="http://schemas.openxmlformats.org/officeDocument/2006/relationships/tags" Target="../tags/tag72.xml"/><Relationship Id="rId16" Type="http://schemas.openxmlformats.org/officeDocument/2006/relationships/image" Target="../media/image4.jpeg"/><Relationship Id="rId1" Type="http://schemas.openxmlformats.org/officeDocument/2006/relationships/vmlDrawing" Target="../drawings/vmlDrawing4.vml"/><Relationship Id="rId6" Type="http://schemas.openxmlformats.org/officeDocument/2006/relationships/tags" Target="../tags/tag76.xml"/><Relationship Id="rId11" Type="http://schemas.openxmlformats.org/officeDocument/2006/relationships/tags" Target="../tags/tag81.xml"/><Relationship Id="rId5" Type="http://schemas.openxmlformats.org/officeDocument/2006/relationships/tags" Target="../tags/tag75.xml"/><Relationship Id="rId15" Type="http://schemas.openxmlformats.org/officeDocument/2006/relationships/image" Target="../media/image3.emf"/><Relationship Id="rId10" Type="http://schemas.openxmlformats.org/officeDocument/2006/relationships/tags" Target="../tags/tag80.xml"/><Relationship Id="rId4" Type="http://schemas.openxmlformats.org/officeDocument/2006/relationships/tags" Target="../tags/tag74.xml"/><Relationship Id="rId9" Type="http://schemas.openxmlformats.org/officeDocument/2006/relationships/tags" Target="../tags/tag79.xml"/><Relationship Id="rId14" Type="http://schemas.openxmlformats.org/officeDocument/2006/relationships/oleObject" Target="../embeddings/oleObject4.bin"/></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8" Type="http://schemas.openxmlformats.org/officeDocument/2006/relationships/tags" Target="../tags/tag105.xml"/><Relationship Id="rId13" Type="http://schemas.openxmlformats.org/officeDocument/2006/relationships/slideMaster" Target="../slideMasters/slideMaster3.xml"/><Relationship Id="rId3" Type="http://schemas.openxmlformats.org/officeDocument/2006/relationships/tags" Target="../tags/tag100.xml"/><Relationship Id="rId7" Type="http://schemas.openxmlformats.org/officeDocument/2006/relationships/tags" Target="../tags/tag104.xml"/><Relationship Id="rId12" Type="http://schemas.openxmlformats.org/officeDocument/2006/relationships/tags" Target="../tags/tag109.xml"/><Relationship Id="rId2" Type="http://schemas.openxmlformats.org/officeDocument/2006/relationships/tags" Target="../tags/tag99.xml"/><Relationship Id="rId16" Type="http://schemas.openxmlformats.org/officeDocument/2006/relationships/image" Target="../media/image4.jpeg"/><Relationship Id="rId1" Type="http://schemas.openxmlformats.org/officeDocument/2006/relationships/vmlDrawing" Target="../drawings/vmlDrawing6.vml"/><Relationship Id="rId6" Type="http://schemas.openxmlformats.org/officeDocument/2006/relationships/tags" Target="../tags/tag103.xml"/><Relationship Id="rId11" Type="http://schemas.openxmlformats.org/officeDocument/2006/relationships/tags" Target="../tags/tag108.xml"/><Relationship Id="rId5" Type="http://schemas.openxmlformats.org/officeDocument/2006/relationships/tags" Target="../tags/tag102.xml"/><Relationship Id="rId15" Type="http://schemas.openxmlformats.org/officeDocument/2006/relationships/image" Target="../media/image3.emf"/><Relationship Id="rId10" Type="http://schemas.openxmlformats.org/officeDocument/2006/relationships/tags" Target="../tags/tag107.xml"/><Relationship Id="rId4" Type="http://schemas.openxmlformats.org/officeDocument/2006/relationships/tags" Target="../tags/tag101.xml"/><Relationship Id="rId9" Type="http://schemas.openxmlformats.org/officeDocument/2006/relationships/tags" Target="../tags/tag106.xml"/><Relationship Id="rId1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3671511452"/>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2054" name="think-cell Slide" r:id="rId14" imgW="360" imgH="360" progId="">
                  <p:embed/>
                </p:oleObj>
              </mc:Choice>
              <mc:Fallback>
                <p:oleObj name="think-cell Slide" r:id="rId14" imgW="360" imgH="360" progId="">
                  <p:embed/>
                  <p:pic>
                    <p:nvPicPr>
                      <p:cNvPr id="0" name="Picture 2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14" name="Picture 5" descr="V:\02_Multimedia 2012\00-ZPB381-Education initiative\PPT Template\lines1-PPTx3-JV01.jpg"/>
          <p:cNvPicPr>
            <a:picLocks noChangeAspect="1" noChangeArrowheads="1"/>
          </p:cNvPicPr>
          <p:nvPr userDrawn="1">
            <p:custDataLst>
              <p:tags r:id="rId3"/>
            </p:custDataLst>
          </p:nvPr>
        </p:nvPicPr>
        <p:blipFill>
          <a:blip r:embed="rId16" cstate="print">
            <a:extLst>
              <a:ext uri="{28A0092B-C50C-407E-A947-70E740481C1C}">
                <a14:useLocalDpi xmlns:a14="http://schemas.microsoft.com/office/drawing/2010/main"/>
              </a:ext>
            </a:extLst>
          </a:blip>
          <a:srcRect/>
          <a:stretch>
            <a:fillRect/>
          </a:stretch>
        </p:blipFill>
        <p:spPr bwMode="auto">
          <a:xfrm>
            <a:off x="0" y="-2019"/>
            <a:ext cx="9144000" cy="6860025"/>
          </a:xfrm>
          <a:prstGeom prst="rect">
            <a:avLst/>
          </a:prstGeom>
          <a:noFill/>
          <a:extLst>
            <a:ext uri="{909E8E84-426E-40dd-AFC4-6F175D3DCCD1}">
              <a14:hiddenFill xmlns="" xmlns:a14="http://schemas.microsoft.com/office/drawing/2010/main">
                <a:solidFill>
                  <a:srgbClr val="FFFFFF"/>
                </a:solidFill>
              </a14:hiddenFill>
            </a:ext>
          </a:extLst>
        </p:spPr>
      </p:pic>
      <p:sp>
        <p:nvSpPr>
          <p:cNvPr id="4" name="Working Draft Text" hidden="1"/>
          <p:cNvSpPr txBox="1">
            <a:spLocks noChangeArrowheads="1"/>
          </p:cNvSpPr>
          <p:nvPr>
            <p:custDataLst>
              <p:tags r:id="rId4"/>
            </p:custDataLst>
          </p:nvPr>
        </p:nvSpPr>
        <p:spPr bwMode="auto">
          <a:xfrm>
            <a:off x="3434778" y="349865"/>
            <a:ext cx="1014109"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nl-NL" sz="900" b="1">
                <a:solidFill>
                  <a:srgbClr val="808080"/>
                </a:solidFill>
              </a:rPr>
              <a:t>WORKING DRAFT</a:t>
            </a:r>
          </a:p>
        </p:txBody>
      </p:sp>
      <p:sp>
        <p:nvSpPr>
          <p:cNvPr id="5" name="doc id" hidden="1"/>
          <p:cNvSpPr txBox="1">
            <a:spLocks noChangeArrowheads="1"/>
          </p:cNvSpPr>
          <p:nvPr>
            <p:custDataLst>
              <p:tags r:id="rId5"/>
            </p:custDataLst>
          </p:nvPr>
        </p:nvSpPr>
        <p:spPr bwMode="auto">
          <a:xfrm>
            <a:off x="8614312" y="37255"/>
            <a:ext cx="301290" cy="1247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defTabSz="913818" eaLnBrk="1" fontAlgn="base" hangingPunct="1">
              <a:spcBef>
                <a:spcPct val="0"/>
              </a:spcBef>
              <a:spcAft>
                <a:spcPct val="0"/>
              </a:spcAft>
              <a:defRPr/>
            </a:pPr>
            <a:endParaRPr lang="nl-NL" sz="800">
              <a:solidFill>
                <a:srgbClr val="000000"/>
              </a:solidFill>
            </a:endParaRPr>
          </a:p>
        </p:txBody>
      </p:sp>
      <p:sp>
        <p:nvSpPr>
          <p:cNvPr id="6" name="Working Draft" hidden="1"/>
          <p:cNvSpPr txBox="1">
            <a:spLocks noChangeArrowheads="1"/>
          </p:cNvSpPr>
          <p:nvPr>
            <p:custDataLst>
              <p:tags r:id="rId6"/>
            </p:custDataLst>
          </p:nvPr>
        </p:nvSpPr>
        <p:spPr bwMode="auto">
          <a:xfrm>
            <a:off x="3434778" y="508607"/>
            <a:ext cx="3120838"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en-US" sz="900">
                <a:solidFill>
                  <a:srgbClr val="808080"/>
                </a:solidFill>
              </a:rPr>
              <a:t>Last Modified 6/24/2013 5:43 PM W. Europe Standard Time</a:t>
            </a:r>
            <a:endParaRPr lang="nl-NL" sz="900">
              <a:solidFill>
                <a:srgbClr val="808080"/>
              </a:solidFill>
            </a:endParaRPr>
          </a:p>
        </p:txBody>
      </p:sp>
      <p:sp>
        <p:nvSpPr>
          <p:cNvPr id="7" name="Printed" hidden="1"/>
          <p:cNvSpPr txBox="1">
            <a:spLocks noChangeArrowheads="1"/>
          </p:cNvSpPr>
          <p:nvPr>
            <p:custDataLst>
              <p:tags r:id="rId7"/>
            </p:custDataLst>
          </p:nvPr>
        </p:nvSpPr>
        <p:spPr bwMode="auto">
          <a:xfrm>
            <a:off x="3434785" y="668962"/>
            <a:ext cx="2793706"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en-US" sz="900">
                <a:solidFill>
                  <a:srgbClr val="808080"/>
                </a:solidFill>
              </a:rPr>
              <a:t>Printed 6/20/2013 9:52 AM W. Europe Standard Time</a:t>
            </a:r>
            <a:endParaRPr lang="nl-NL" sz="900">
              <a:solidFill>
                <a:srgbClr val="808080"/>
              </a:solidFill>
            </a:endParaRPr>
          </a:p>
        </p:txBody>
      </p:sp>
      <p:sp>
        <p:nvSpPr>
          <p:cNvPr id="9" name="McK Document type" hidden="1"/>
          <p:cNvSpPr txBox="1">
            <a:spLocks noChangeArrowheads="1"/>
          </p:cNvSpPr>
          <p:nvPr>
            <p:custDataLst>
              <p:tags r:id="rId8"/>
            </p:custDataLst>
          </p:nvPr>
        </p:nvSpPr>
        <p:spPr bwMode="auto">
          <a:xfrm>
            <a:off x="2903470" y="5685295"/>
            <a:ext cx="5710842" cy="2202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o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nl-NL" sz="1400">
                <a:solidFill>
                  <a:srgbClr val="2FA1D9"/>
                </a:solidFill>
              </a:rPr>
              <a:t>Documenttype</a:t>
            </a:r>
          </a:p>
        </p:txBody>
      </p:sp>
      <p:sp>
        <p:nvSpPr>
          <p:cNvPr id="10" name="McK Date" hidden="1"/>
          <p:cNvSpPr txBox="1">
            <a:spLocks noChangeArrowheads="1"/>
          </p:cNvSpPr>
          <p:nvPr>
            <p:custDataLst>
              <p:tags r:id="rId9"/>
            </p:custDataLst>
          </p:nvPr>
        </p:nvSpPr>
        <p:spPr bwMode="auto">
          <a:xfrm>
            <a:off x="2903470" y="5959031"/>
            <a:ext cx="5710842" cy="2202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o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nl-NL" sz="1400">
                <a:solidFill>
                  <a:srgbClr val="2FA1D9"/>
                </a:solidFill>
              </a:rPr>
              <a:t>Datum</a:t>
            </a:r>
          </a:p>
        </p:txBody>
      </p:sp>
      <p:sp>
        <p:nvSpPr>
          <p:cNvPr id="11" name="McK Disclaimer" hidden="1"/>
          <p:cNvSpPr>
            <a:spLocks noChangeArrowheads="1"/>
          </p:cNvSpPr>
          <p:nvPr>
            <p:custDataLst>
              <p:tags r:id="rId10"/>
            </p:custDataLst>
          </p:nvPr>
        </p:nvSpPr>
        <p:spPr bwMode="auto">
          <a:xfrm>
            <a:off x="2903470" y="6509762"/>
            <a:ext cx="5710842" cy="2494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oAutofit/>
          </a:bodyPr>
          <a:lstStyle/>
          <a:p>
            <a:pPr defTabSz="820680" eaLnBrk="0" fontAlgn="base" hangingPunct="0">
              <a:spcBef>
                <a:spcPct val="0"/>
              </a:spcBef>
              <a:spcAft>
                <a:spcPct val="0"/>
              </a:spcAft>
            </a:pPr>
            <a:r>
              <a:rPr lang="nl-NL" sz="800">
                <a:solidFill>
                  <a:srgbClr val="808080"/>
                </a:solidFill>
              </a:rPr>
              <a:t>VERTROUWELIJK EN AUTEURSRECHTELIJK BESCHERMD</a:t>
            </a:r>
          </a:p>
          <a:p>
            <a:pPr defTabSz="820680" eaLnBrk="0" fontAlgn="base" hangingPunct="0">
              <a:spcBef>
                <a:spcPct val="0"/>
              </a:spcBef>
              <a:spcAft>
                <a:spcPct val="0"/>
              </a:spcAft>
            </a:pPr>
            <a:r>
              <a:rPr lang="nl-NL" sz="800">
                <a:solidFill>
                  <a:srgbClr val="808080"/>
                </a:solidFill>
              </a:rPr>
              <a:t>Gebruik van dit materiaal zonder nadrukkelijke toestemming van McKinsey &amp; Company is ten strengste verboden</a:t>
            </a:r>
          </a:p>
        </p:txBody>
      </p:sp>
      <p:sp>
        <p:nvSpPr>
          <p:cNvPr id="13314" name="Rectangle 1026"/>
          <p:cNvSpPr>
            <a:spLocks noGrp="1" noChangeArrowheads="1"/>
          </p:cNvSpPr>
          <p:nvPr>
            <p:ph type="ctrTitle"/>
            <p:custDataLst>
              <p:tags r:id="rId11"/>
            </p:custDataLst>
          </p:nvPr>
        </p:nvSpPr>
        <p:spPr>
          <a:xfrm>
            <a:off x="2903470" y="3872040"/>
            <a:ext cx="5710842" cy="1015663"/>
          </a:xfrm>
          <a:prstGeom prst="rect">
            <a:avLst/>
          </a:prstGeom>
        </p:spPr>
        <p:txBody>
          <a:bodyPr wrap="square">
            <a:spAutoFit/>
          </a:bodyPr>
          <a:lstStyle>
            <a:lvl1pPr>
              <a:defRPr sz="3300" b="1">
                <a:solidFill>
                  <a:schemeClr val="accent3"/>
                </a:solidFill>
              </a:defRPr>
            </a:lvl1pPr>
          </a:lstStyle>
          <a:p>
            <a:pPr lvl="0"/>
            <a:r>
              <a:rPr lang="nl-NL" noProof="0"/>
              <a:t>Click to edit Master title style</a:t>
            </a:r>
          </a:p>
        </p:txBody>
      </p:sp>
      <p:sp>
        <p:nvSpPr>
          <p:cNvPr id="13315" name="Rectangle 1027"/>
          <p:cNvSpPr>
            <a:spLocks noGrp="1" noChangeArrowheads="1"/>
          </p:cNvSpPr>
          <p:nvPr>
            <p:ph type="subTitle" idx="1"/>
            <p:custDataLst>
              <p:tags r:id="rId12"/>
            </p:custDataLst>
          </p:nvPr>
        </p:nvSpPr>
        <p:spPr>
          <a:xfrm>
            <a:off x="2903470" y="4759005"/>
            <a:ext cx="5710842" cy="219820"/>
          </a:xfrm>
        </p:spPr>
        <p:txBody>
          <a:bodyPr>
            <a:noAutofit/>
          </a:bodyPr>
          <a:lstStyle>
            <a:lvl1pPr>
              <a:defRPr sz="1400">
                <a:solidFill>
                  <a:schemeClr val="accent3"/>
                </a:solidFill>
              </a:defRPr>
            </a:lvl1pPr>
          </a:lstStyle>
          <a:p>
            <a:pPr lvl="0"/>
            <a:r>
              <a:rPr lang="nl-NL" noProof="0"/>
              <a:t>Click to edit Master subtitle style</a:t>
            </a:r>
          </a:p>
        </p:txBody>
      </p:sp>
    </p:spTree>
    <p:extLst>
      <p:ext uri="{BB962C8B-B14F-4D97-AF65-F5344CB8AC3E}">
        <p14:creationId xmlns:p14="http://schemas.microsoft.com/office/powerpoint/2010/main" val="3584125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lIns="91392" tIns="45696" rIns="91392" bIns="45696"/>
          <a:lstStyle/>
          <a:p>
            <a:endParaRPr lang="nl-NL" sz="1800">
              <a:solidFill>
                <a:prstClr val="black">
                  <a:tint val="75000"/>
                </a:prstClr>
              </a:solidFill>
            </a:endParaRPr>
          </a:p>
        </p:txBody>
      </p:sp>
      <p:sp>
        <p:nvSpPr>
          <p:cNvPr id="3" name="Footer Placeholder 2"/>
          <p:cNvSpPr>
            <a:spLocks noGrp="1"/>
          </p:cNvSpPr>
          <p:nvPr>
            <p:ph type="ftr" sz="quarter" idx="11"/>
          </p:nvPr>
        </p:nvSpPr>
        <p:spPr>
          <a:xfrm>
            <a:off x="3028951" y="6356351"/>
            <a:ext cx="3086100" cy="365125"/>
          </a:xfrm>
          <a:prstGeom prst="rect">
            <a:avLst/>
          </a:prstGeom>
        </p:spPr>
        <p:txBody>
          <a:bodyPr lIns="91392" tIns="45696" rIns="91392" bIns="45696"/>
          <a:lstStyle/>
          <a:p>
            <a:endParaRPr lang="nl-NL" sz="1800">
              <a:solidFill>
                <a:prstClr val="black">
                  <a:tint val="75000"/>
                </a:prstClr>
              </a:solidFill>
            </a:endParaRPr>
          </a:p>
        </p:txBody>
      </p:sp>
      <p:sp>
        <p:nvSpPr>
          <p:cNvPr id="4" name="Slide Number Placeholder 3"/>
          <p:cNvSpPr>
            <a:spLocks noGrp="1"/>
          </p:cNvSpPr>
          <p:nvPr>
            <p:ph type="sldNum" sz="quarter" idx="12"/>
          </p:nvPr>
        </p:nvSpPr>
        <p:spPr/>
        <p:txBody>
          <a:bodyPr/>
          <a:lstStyle/>
          <a:p>
            <a:fld id="{A9A7A97E-2DE6-4B32-9C2A-BACCA8B86CD9}"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50447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15366" name="think-cell Slide" r:id="rId14" imgW="360" imgH="360" progId="">
                  <p:embed/>
                </p:oleObj>
              </mc:Choice>
              <mc:Fallback>
                <p:oleObj name="think-cell Slide" r:id="rId14" imgW="360" imgH="360" progId="">
                  <p:embed/>
                  <p:pic>
                    <p:nvPicPr>
                      <p:cNvPr id="0" name="Picture 2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14" name="Picture 5" descr="V:\02_Multimedia 2012\00-ZPB381-Education initiative\PPT Template\lines1-PPTx3-JV01.jpg"/>
          <p:cNvPicPr>
            <a:picLocks noChangeAspect="1" noChangeArrowheads="1"/>
          </p:cNvPicPr>
          <p:nvPr userDrawn="1">
            <p:custDataLst>
              <p:tags r:id="rId3"/>
            </p:custDataLst>
          </p:nvPr>
        </p:nvPicPr>
        <p:blipFill>
          <a:blip r:embed="rId16" cstate="print">
            <a:extLst>
              <a:ext uri="{28A0092B-C50C-407E-A947-70E740481C1C}">
                <a14:useLocalDpi xmlns:a14="http://schemas.microsoft.com/office/drawing/2010/main"/>
              </a:ext>
            </a:extLst>
          </a:blip>
          <a:srcRect/>
          <a:stretch>
            <a:fillRect/>
          </a:stretch>
        </p:blipFill>
        <p:spPr bwMode="auto">
          <a:xfrm>
            <a:off x="0" y="-2019"/>
            <a:ext cx="9144000" cy="6860025"/>
          </a:xfrm>
          <a:prstGeom prst="rect">
            <a:avLst/>
          </a:prstGeom>
          <a:noFill/>
          <a:extLst>
            <a:ext uri="{909E8E84-426E-40dd-AFC4-6F175D3DCCD1}">
              <a14:hiddenFill xmlns="" xmlns:a14="http://schemas.microsoft.com/office/drawing/2010/main">
                <a:solidFill>
                  <a:srgbClr val="FFFFFF"/>
                </a:solidFill>
              </a14:hiddenFill>
            </a:ext>
          </a:extLst>
        </p:spPr>
      </p:pic>
      <p:sp>
        <p:nvSpPr>
          <p:cNvPr id="4" name="Working Draft Text" hidden="1"/>
          <p:cNvSpPr txBox="1">
            <a:spLocks noChangeArrowheads="1"/>
          </p:cNvSpPr>
          <p:nvPr>
            <p:custDataLst>
              <p:tags r:id="rId4"/>
            </p:custDataLst>
          </p:nvPr>
        </p:nvSpPr>
        <p:spPr bwMode="auto">
          <a:xfrm>
            <a:off x="3434779" y="349865"/>
            <a:ext cx="1014109"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nl-NL" sz="900" b="1">
                <a:solidFill>
                  <a:srgbClr val="808080"/>
                </a:solidFill>
              </a:rPr>
              <a:t>WORKING DRAFT</a:t>
            </a:r>
          </a:p>
        </p:txBody>
      </p:sp>
      <p:sp>
        <p:nvSpPr>
          <p:cNvPr id="5" name="doc id" hidden="1"/>
          <p:cNvSpPr txBox="1">
            <a:spLocks noChangeArrowheads="1"/>
          </p:cNvSpPr>
          <p:nvPr>
            <p:custDataLst>
              <p:tags r:id="rId5"/>
            </p:custDataLst>
          </p:nvPr>
        </p:nvSpPr>
        <p:spPr bwMode="auto">
          <a:xfrm>
            <a:off x="8614312" y="37255"/>
            <a:ext cx="301290" cy="1247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fontAlgn="base" hangingPunct="1">
              <a:spcBef>
                <a:spcPct val="0"/>
              </a:spcBef>
              <a:spcAft>
                <a:spcPct val="0"/>
              </a:spcAft>
              <a:defRPr/>
            </a:pPr>
            <a:endParaRPr lang="nl-NL" sz="800">
              <a:solidFill>
                <a:srgbClr val="000000"/>
              </a:solidFill>
            </a:endParaRPr>
          </a:p>
        </p:txBody>
      </p:sp>
      <p:sp>
        <p:nvSpPr>
          <p:cNvPr id="6" name="Working Draft" hidden="1"/>
          <p:cNvSpPr txBox="1">
            <a:spLocks noChangeArrowheads="1"/>
          </p:cNvSpPr>
          <p:nvPr>
            <p:custDataLst>
              <p:tags r:id="rId6"/>
            </p:custDataLst>
          </p:nvPr>
        </p:nvSpPr>
        <p:spPr bwMode="auto">
          <a:xfrm>
            <a:off x="3434778" y="508607"/>
            <a:ext cx="3186264"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900">
                <a:solidFill>
                  <a:srgbClr val="808080"/>
                </a:solidFill>
              </a:rPr>
              <a:t>Last Modified 8/19/2015 11:00 AM W. Europe Standard Time</a:t>
            </a:r>
            <a:endParaRPr lang="nl-NL" sz="900">
              <a:solidFill>
                <a:srgbClr val="808080"/>
              </a:solidFill>
            </a:endParaRPr>
          </a:p>
        </p:txBody>
      </p:sp>
      <p:sp>
        <p:nvSpPr>
          <p:cNvPr id="7" name="Printed" hidden="1"/>
          <p:cNvSpPr txBox="1">
            <a:spLocks noChangeArrowheads="1"/>
          </p:cNvSpPr>
          <p:nvPr>
            <p:custDataLst>
              <p:tags r:id="rId7"/>
            </p:custDataLst>
          </p:nvPr>
        </p:nvSpPr>
        <p:spPr bwMode="auto">
          <a:xfrm>
            <a:off x="3434785" y="668962"/>
            <a:ext cx="2793706"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900">
                <a:solidFill>
                  <a:srgbClr val="808080"/>
                </a:solidFill>
              </a:rPr>
              <a:t>Printed 8/12/2015 3:20 PM W. Europe Standard Time</a:t>
            </a:r>
            <a:endParaRPr lang="nl-NL" sz="900">
              <a:solidFill>
                <a:srgbClr val="808080"/>
              </a:solidFill>
            </a:endParaRPr>
          </a:p>
        </p:txBody>
      </p:sp>
      <p:sp>
        <p:nvSpPr>
          <p:cNvPr id="9" name="McK Document type" hidden="1"/>
          <p:cNvSpPr txBox="1">
            <a:spLocks noChangeArrowheads="1"/>
          </p:cNvSpPr>
          <p:nvPr>
            <p:custDataLst>
              <p:tags r:id="rId8"/>
            </p:custDataLst>
          </p:nvPr>
        </p:nvSpPr>
        <p:spPr bwMode="auto">
          <a:xfrm>
            <a:off x="2903470" y="5685295"/>
            <a:ext cx="5710842" cy="2202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o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nl-NL" sz="1400">
                <a:solidFill>
                  <a:srgbClr val="2FA1D9"/>
                </a:solidFill>
              </a:rPr>
              <a:t>Documenttype</a:t>
            </a:r>
          </a:p>
        </p:txBody>
      </p:sp>
      <p:sp>
        <p:nvSpPr>
          <p:cNvPr id="10" name="McK Date" hidden="1"/>
          <p:cNvSpPr txBox="1">
            <a:spLocks noChangeArrowheads="1"/>
          </p:cNvSpPr>
          <p:nvPr>
            <p:custDataLst>
              <p:tags r:id="rId9"/>
            </p:custDataLst>
          </p:nvPr>
        </p:nvSpPr>
        <p:spPr bwMode="auto">
          <a:xfrm>
            <a:off x="2903470" y="5959031"/>
            <a:ext cx="5710842" cy="2202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o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nl-NL" sz="1400">
                <a:solidFill>
                  <a:srgbClr val="2FA1D9"/>
                </a:solidFill>
              </a:rPr>
              <a:t>Datum</a:t>
            </a:r>
          </a:p>
        </p:txBody>
      </p:sp>
      <p:sp>
        <p:nvSpPr>
          <p:cNvPr id="11" name="McK Disclaimer" hidden="1"/>
          <p:cNvSpPr>
            <a:spLocks noChangeArrowheads="1"/>
          </p:cNvSpPr>
          <p:nvPr>
            <p:custDataLst>
              <p:tags r:id="rId10"/>
            </p:custDataLst>
          </p:nvPr>
        </p:nvSpPr>
        <p:spPr bwMode="auto">
          <a:xfrm>
            <a:off x="2903470" y="6509762"/>
            <a:ext cx="5710842" cy="2494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oAutofit/>
          </a:bodyPr>
          <a:lstStyle/>
          <a:p>
            <a:pPr defTabSz="820680" eaLnBrk="0" fontAlgn="base" hangingPunct="0">
              <a:spcBef>
                <a:spcPct val="0"/>
              </a:spcBef>
              <a:spcAft>
                <a:spcPct val="0"/>
              </a:spcAft>
            </a:pPr>
            <a:r>
              <a:rPr lang="nl-NL" sz="800">
                <a:solidFill>
                  <a:srgbClr val="808080"/>
                </a:solidFill>
              </a:rPr>
              <a:t>VERTROUWELIJK EN AUTEURSRECHTELIJK BESCHERMD</a:t>
            </a:r>
          </a:p>
          <a:p>
            <a:pPr defTabSz="820680" eaLnBrk="0" fontAlgn="base" hangingPunct="0">
              <a:spcBef>
                <a:spcPct val="0"/>
              </a:spcBef>
              <a:spcAft>
                <a:spcPct val="0"/>
              </a:spcAft>
            </a:pPr>
            <a:r>
              <a:rPr lang="nl-NL" sz="800">
                <a:solidFill>
                  <a:srgbClr val="808080"/>
                </a:solidFill>
              </a:rPr>
              <a:t>Gebruik van dit materiaal zonder nadrukkelijke toestemming van McKinsey &amp; Company is ten strengste verboden</a:t>
            </a:r>
          </a:p>
        </p:txBody>
      </p:sp>
      <p:sp>
        <p:nvSpPr>
          <p:cNvPr id="13314" name="Rectangle 1026"/>
          <p:cNvSpPr>
            <a:spLocks noGrp="1" noChangeArrowheads="1"/>
          </p:cNvSpPr>
          <p:nvPr>
            <p:ph type="ctrTitle"/>
            <p:custDataLst>
              <p:tags r:id="rId11"/>
            </p:custDataLst>
          </p:nvPr>
        </p:nvSpPr>
        <p:spPr>
          <a:xfrm>
            <a:off x="2903470" y="3872041"/>
            <a:ext cx="5917002" cy="507831"/>
          </a:xfrm>
          <a:prstGeom prst="rect">
            <a:avLst/>
          </a:prstGeom>
        </p:spPr>
        <p:txBody>
          <a:bodyPr wrap="square">
            <a:spAutoFit/>
          </a:bodyPr>
          <a:lstStyle>
            <a:lvl1pPr>
              <a:defRPr sz="3300" b="1">
                <a:solidFill>
                  <a:schemeClr val="tx1"/>
                </a:solidFill>
              </a:defRPr>
            </a:lvl1pPr>
          </a:lstStyle>
          <a:p>
            <a:pPr lvl="0"/>
            <a:r>
              <a:rPr lang="nl-NL" noProof="0"/>
              <a:t>Click </a:t>
            </a:r>
            <a:r>
              <a:rPr lang="nl-NL" noProof="0" err="1"/>
              <a:t>to</a:t>
            </a:r>
            <a:r>
              <a:rPr lang="nl-NL" noProof="0"/>
              <a:t> </a:t>
            </a:r>
            <a:r>
              <a:rPr lang="nl-NL" noProof="0" err="1"/>
              <a:t>edit</a:t>
            </a:r>
            <a:r>
              <a:rPr lang="nl-NL" noProof="0"/>
              <a:t> Master </a:t>
            </a:r>
            <a:r>
              <a:rPr lang="nl-NL" noProof="0" err="1"/>
              <a:t>title</a:t>
            </a:r>
            <a:r>
              <a:rPr lang="nl-NL" noProof="0"/>
              <a:t> </a:t>
            </a:r>
            <a:r>
              <a:rPr lang="nl-NL" noProof="0" err="1"/>
              <a:t>style</a:t>
            </a:r>
            <a:endParaRPr lang="nl-NL" noProof="0"/>
          </a:p>
        </p:txBody>
      </p:sp>
      <p:sp>
        <p:nvSpPr>
          <p:cNvPr id="13315" name="Rectangle 1027"/>
          <p:cNvSpPr>
            <a:spLocks noGrp="1" noChangeArrowheads="1"/>
          </p:cNvSpPr>
          <p:nvPr>
            <p:ph type="subTitle" idx="1"/>
            <p:custDataLst>
              <p:tags r:id="rId12"/>
            </p:custDataLst>
          </p:nvPr>
        </p:nvSpPr>
        <p:spPr>
          <a:xfrm>
            <a:off x="2903470" y="4759005"/>
            <a:ext cx="5710842" cy="219820"/>
          </a:xfrm>
        </p:spPr>
        <p:txBody>
          <a:bodyPr>
            <a:noAutofit/>
          </a:bodyPr>
          <a:lstStyle>
            <a:lvl1pPr>
              <a:defRPr sz="1400">
                <a:solidFill>
                  <a:schemeClr val="tx2"/>
                </a:solidFill>
              </a:defRPr>
            </a:lvl1pPr>
          </a:lstStyle>
          <a:p>
            <a:pPr lvl="0"/>
            <a:r>
              <a:rPr lang="nl-NL" noProof="0"/>
              <a:t>Click </a:t>
            </a:r>
            <a:r>
              <a:rPr lang="nl-NL" noProof="0" err="1"/>
              <a:t>to</a:t>
            </a:r>
            <a:r>
              <a:rPr lang="nl-NL" noProof="0"/>
              <a:t> </a:t>
            </a:r>
            <a:r>
              <a:rPr lang="nl-NL" noProof="0" err="1"/>
              <a:t>edit</a:t>
            </a:r>
            <a:r>
              <a:rPr lang="nl-NL" noProof="0"/>
              <a:t> Master </a:t>
            </a:r>
            <a:r>
              <a:rPr lang="nl-NL" noProof="0" err="1"/>
              <a:t>subtitle</a:t>
            </a:r>
            <a:r>
              <a:rPr lang="nl-NL" noProof="0"/>
              <a:t> </a:t>
            </a:r>
            <a:r>
              <a:rPr lang="nl-NL" noProof="0" err="1"/>
              <a:t>style</a:t>
            </a:r>
            <a:endParaRPr lang="nl-NL" noProof="0"/>
          </a:p>
        </p:txBody>
      </p:sp>
    </p:spTree>
    <p:extLst>
      <p:ext uri="{BB962C8B-B14F-4D97-AF65-F5344CB8AC3E}">
        <p14:creationId xmlns:p14="http://schemas.microsoft.com/office/powerpoint/2010/main" val="3349270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4" name="McK 2. Slide Title"/>
          <p:cNvSpPr>
            <a:spLocks noGrp="1" noChangeArrowheads="1"/>
          </p:cNvSpPr>
          <p:nvPr>
            <p:ph type="title"/>
          </p:nvPr>
        </p:nvSpPr>
        <p:spPr bwMode="auto">
          <a:xfrm>
            <a:off x="357985" y="234864"/>
            <a:ext cx="7471572" cy="219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title style</a:t>
            </a:r>
          </a:p>
        </p:txBody>
      </p:sp>
      <p:sp>
        <p:nvSpPr>
          <p:cNvPr id="7" name="Slide Number Placeholder 1"/>
          <p:cNvSpPr>
            <a:spLocks noGrp="1"/>
          </p:cNvSpPr>
          <p:nvPr>
            <p:ph type="sldNum" sz="quarter" idx="4"/>
          </p:nvPr>
        </p:nvSpPr>
        <p:spPr>
          <a:xfrm>
            <a:off x="8719608" y="6642296"/>
            <a:ext cx="213009" cy="155496"/>
          </a:xfrm>
          <a:prstGeom prst="rect">
            <a:avLst/>
          </a:prstGeom>
        </p:spPr>
        <p:txBody>
          <a:bodyPr vert="horz" wrap="none" lIns="0" tIns="0" rIns="0" bIns="0" rtlCol="0" anchor="ctr">
            <a:noAutofit/>
          </a:bodyPr>
          <a:lstStyle>
            <a:lvl1pPr algn="l">
              <a:defRPr lang="en-US" sz="1000" kern="1200" baseline="0" smtClean="0">
                <a:solidFill>
                  <a:schemeClr val="accent2"/>
                </a:solidFill>
                <a:latin typeface="+mn-lt"/>
                <a:ea typeface="+mn-ea"/>
                <a:cs typeface="+mn-cs"/>
              </a:defRPr>
            </a:lvl1pPr>
          </a:lstStyle>
          <a:p>
            <a:fld id="{42C328C1-A84F-4A39-A664-DBA00541A8C6}" type="slidenum">
              <a:rPr lang="nl-NL">
                <a:solidFill>
                  <a:srgbClr val="2E75B6"/>
                </a:solidFill>
              </a:rPr>
              <a:pPr/>
              <a:t>‹nr.›</a:t>
            </a:fld>
            <a:endParaRPr lang="nl-NL">
              <a:solidFill>
                <a:srgbClr val="2E75B6"/>
              </a:solidFill>
            </a:endParaRPr>
          </a:p>
        </p:txBody>
      </p:sp>
    </p:spTree>
    <p:extLst>
      <p:ext uri="{BB962C8B-B14F-4D97-AF65-F5344CB8AC3E}">
        <p14:creationId xmlns:p14="http://schemas.microsoft.com/office/powerpoint/2010/main" val="4035995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solidFill>
                  <a:schemeClr val="accent2"/>
                </a:solidFill>
              </a:defRPr>
            </a:lvl1pPr>
          </a:lstStyle>
          <a:p>
            <a:fld id="{42C328C1-A84F-4A39-A664-DBA00541A8C6}" type="slidenum">
              <a:rPr lang="nl-NL" smtClean="0">
                <a:solidFill>
                  <a:srgbClr val="2E75B6"/>
                </a:solidFill>
              </a:rPr>
              <a:pPr/>
              <a:t>‹nr.›</a:t>
            </a:fld>
            <a:endParaRPr lang="nl-NL">
              <a:solidFill>
                <a:srgbClr val="2E75B6"/>
              </a:solidFill>
            </a:endParaRPr>
          </a:p>
        </p:txBody>
      </p:sp>
    </p:spTree>
    <p:extLst>
      <p:ext uri="{BB962C8B-B14F-4D97-AF65-F5344CB8AC3E}">
        <p14:creationId xmlns:p14="http://schemas.microsoft.com/office/powerpoint/2010/main" val="935119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lIns="91392" tIns="45696" rIns="91392" bIns="45696"/>
          <a:lstStyle/>
          <a:p>
            <a:endParaRPr lang="nl-NL" sz="1800">
              <a:solidFill>
                <a:prstClr val="black">
                  <a:tint val="75000"/>
                </a:prstClr>
              </a:solidFill>
            </a:endParaRPr>
          </a:p>
        </p:txBody>
      </p:sp>
      <p:sp>
        <p:nvSpPr>
          <p:cNvPr id="3" name="Footer Placeholder 2"/>
          <p:cNvSpPr>
            <a:spLocks noGrp="1"/>
          </p:cNvSpPr>
          <p:nvPr>
            <p:ph type="ftr" sz="quarter" idx="11"/>
          </p:nvPr>
        </p:nvSpPr>
        <p:spPr>
          <a:xfrm>
            <a:off x="3028951" y="6356351"/>
            <a:ext cx="3086100" cy="365125"/>
          </a:xfrm>
          <a:prstGeom prst="rect">
            <a:avLst/>
          </a:prstGeom>
        </p:spPr>
        <p:txBody>
          <a:bodyPr lIns="91392" tIns="45696" rIns="91392" bIns="45696"/>
          <a:lstStyle/>
          <a:p>
            <a:endParaRPr lang="nl-NL" sz="1800">
              <a:solidFill>
                <a:prstClr val="black">
                  <a:tint val="75000"/>
                </a:prstClr>
              </a:solidFill>
            </a:endParaRPr>
          </a:p>
        </p:txBody>
      </p:sp>
      <p:sp>
        <p:nvSpPr>
          <p:cNvPr id="4" name="Slide Number Placeholder 3"/>
          <p:cNvSpPr>
            <a:spLocks noGrp="1"/>
          </p:cNvSpPr>
          <p:nvPr>
            <p:ph type="sldNum" sz="quarter" idx="12"/>
          </p:nvPr>
        </p:nvSpPr>
        <p:spPr/>
        <p:txBody>
          <a:bodyPr/>
          <a:lstStyle/>
          <a:p>
            <a:fld id="{A9A7A97E-2DE6-4B32-9C2A-BACCA8B86CD9}"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3982026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20486" name="think-cell Slide" r:id="rId14" imgW="360" imgH="360" progId="">
                  <p:embed/>
                </p:oleObj>
              </mc:Choice>
              <mc:Fallback>
                <p:oleObj name="think-cell Slide" r:id="rId14" imgW="360" imgH="360" progId="">
                  <p:embed/>
                  <p:pic>
                    <p:nvPicPr>
                      <p:cNvPr id="0" name="Picture 2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14" name="Picture 5" descr="V:\02_Multimedia 2012\00-ZPB381-Education initiative\PPT Template\lines1-PPTx3-JV01.jpg"/>
          <p:cNvPicPr>
            <a:picLocks noChangeAspect="1" noChangeArrowheads="1"/>
          </p:cNvPicPr>
          <p:nvPr userDrawn="1">
            <p:custDataLst>
              <p:tags r:id="rId3"/>
            </p:custDataLst>
          </p:nvPr>
        </p:nvPicPr>
        <p:blipFill>
          <a:blip r:embed="rId16" cstate="print">
            <a:extLst>
              <a:ext uri="{28A0092B-C50C-407E-A947-70E740481C1C}">
                <a14:useLocalDpi xmlns:a14="http://schemas.microsoft.com/office/drawing/2010/main"/>
              </a:ext>
            </a:extLst>
          </a:blip>
          <a:srcRect/>
          <a:stretch>
            <a:fillRect/>
          </a:stretch>
        </p:blipFill>
        <p:spPr bwMode="auto">
          <a:xfrm>
            <a:off x="0" y="-2020"/>
            <a:ext cx="9144000" cy="6860025"/>
          </a:xfrm>
          <a:prstGeom prst="rect">
            <a:avLst/>
          </a:prstGeom>
          <a:noFill/>
          <a:extLst>
            <a:ext uri="{909E8E84-426E-40dd-AFC4-6F175D3DCCD1}">
              <a14:hiddenFill xmlns="" xmlns:a14="http://schemas.microsoft.com/office/drawing/2010/main">
                <a:solidFill>
                  <a:srgbClr val="FFFFFF"/>
                </a:solidFill>
              </a14:hiddenFill>
            </a:ext>
          </a:extLst>
        </p:spPr>
      </p:pic>
      <p:sp>
        <p:nvSpPr>
          <p:cNvPr id="4" name="Working Draft Text" hidden="1"/>
          <p:cNvSpPr txBox="1">
            <a:spLocks noChangeArrowheads="1"/>
          </p:cNvSpPr>
          <p:nvPr>
            <p:custDataLst>
              <p:tags r:id="rId4"/>
            </p:custDataLst>
          </p:nvPr>
        </p:nvSpPr>
        <p:spPr bwMode="auto">
          <a:xfrm>
            <a:off x="3434778" y="349865"/>
            <a:ext cx="1014109"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nl-NL" sz="900" b="1">
                <a:solidFill>
                  <a:srgbClr val="808080"/>
                </a:solidFill>
              </a:rPr>
              <a:t>WORKING DRAFT</a:t>
            </a:r>
          </a:p>
        </p:txBody>
      </p:sp>
      <p:sp>
        <p:nvSpPr>
          <p:cNvPr id="5" name="doc id" hidden="1"/>
          <p:cNvSpPr txBox="1">
            <a:spLocks noChangeArrowheads="1"/>
          </p:cNvSpPr>
          <p:nvPr>
            <p:custDataLst>
              <p:tags r:id="rId5"/>
            </p:custDataLst>
          </p:nvPr>
        </p:nvSpPr>
        <p:spPr bwMode="auto">
          <a:xfrm>
            <a:off x="8614312" y="37255"/>
            <a:ext cx="301290" cy="1247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fontAlgn="base" hangingPunct="1">
              <a:spcBef>
                <a:spcPct val="0"/>
              </a:spcBef>
              <a:spcAft>
                <a:spcPct val="0"/>
              </a:spcAft>
              <a:defRPr/>
            </a:pPr>
            <a:endParaRPr lang="nl-NL" sz="800">
              <a:solidFill>
                <a:srgbClr val="000000"/>
              </a:solidFill>
            </a:endParaRPr>
          </a:p>
        </p:txBody>
      </p:sp>
      <p:sp>
        <p:nvSpPr>
          <p:cNvPr id="6" name="Working Draft" hidden="1"/>
          <p:cNvSpPr txBox="1">
            <a:spLocks noChangeArrowheads="1"/>
          </p:cNvSpPr>
          <p:nvPr>
            <p:custDataLst>
              <p:tags r:id="rId6"/>
            </p:custDataLst>
          </p:nvPr>
        </p:nvSpPr>
        <p:spPr bwMode="auto">
          <a:xfrm>
            <a:off x="3434778" y="508606"/>
            <a:ext cx="3186264"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900">
                <a:solidFill>
                  <a:srgbClr val="808080"/>
                </a:solidFill>
              </a:rPr>
              <a:t>Last Modified 8/19/2015 11:00 AM W. Europe Standard Time</a:t>
            </a:r>
            <a:endParaRPr lang="nl-NL" sz="900">
              <a:solidFill>
                <a:srgbClr val="808080"/>
              </a:solidFill>
            </a:endParaRPr>
          </a:p>
        </p:txBody>
      </p:sp>
      <p:sp>
        <p:nvSpPr>
          <p:cNvPr id="7" name="Printed" hidden="1"/>
          <p:cNvSpPr txBox="1">
            <a:spLocks noChangeArrowheads="1"/>
          </p:cNvSpPr>
          <p:nvPr>
            <p:custDataLst>
              <p:tags r:id="rId7"/>
            </p:custDataLst>
          </p:nvPr>
        </p:nvSpPr>
        <p:spPr bwMode="auto">
          <a:xfrm>
            <a:off x="3434784" y="668961"/>
            <a:ext cx="2793706"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900">
                <a:solidFill>
                  <a:srgbClr val="808080"/>
                </a:solidFill>
              </a:rPr>
              <a:t>Printed 8/12/2015 3:20 PM W. Europe Standard Time</a:t>
            </a:r>
            <a:endParaRPr lang="nl-NL" sz="900">
              <a:solidFill>
                <a:srgbClr val="808080"/>
              </a:solidFill>
            </a:endParaRPr>
          </a:p>
        </p:txBody>
      </p:sp>
      <p:sp>
        <p:nvSpPr>
          <p:cNvPr id="9" name="McK Document type" hidden="1"/>
          <p:cNvSpPr txBox="1">
            <a:spLocks noChangeArrowheads="1"/>
          </p:cNvSpPr>
          <p:nvPr>
            <p:custDataLst>
              <p:tags r:id="rId8"/>
            </p:custDataLst>
          </p:nvPr>
        </p:nvSpPr>
        <p:spPr bwMode="auto">
          <a:xfrm>
            <a:off x="2903470" y="5685294"/>
            <a:ext cx="5710842" cy="2202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o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nl-NL" sz="1400">
                <a:solidFill>
                  <a:srgbClr val="2FA1D9"/>
                </a:solidFill>
              </a:rPr>
              <a:t>Documenttype</a:t>
            </a:r>
          </a:p>
        </p:txBody>
      </p:sp>
      <p:sp>
        <p:nvSpPr>
          <p:cNvPr id="10" name="McK Date" hidden="1"/>
          <p:cNvSpPr txBox="1">
            <a:spLocks noChangeArrowheads="1"/>
          </p:cNvSpPr>
          <p:nvPr>
            <p:custDataLst>
              <p:tags r:id="rId9"/>
            </p:custDataLst>
          </p:nvPr>
        </p:nvSpPr>
        <p:spPr bwMode="auto">
          <a:xfrm>
            <a:off x="2903470" y="5959031"/>
            <a:ext cx="5710842" cy="2202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o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nl-NL" sz="1400">
                <a:solidFill>
                  <a:srgbClr val="2FA1D9"/>
                </a:solidFill>
              </a:rPr>
              <a:t>Datum</a:t>
            </a:r>
          </a:p>
        </p:txBody>
      </p:sp>
      <p:sp>
        <p:nvSpPr>
          <p:cNvPr id="11" name="McK Disclaimer" hidden="1"/>
          <p:cNvSpPr>
            <a:spLocks noChangeArrowheads="1"/>
          </p:cNvSpPr>
          <p:nvPr>
            <p:custDataLst>
              <p:tags r:id="rId10"/>
            </p:custDataLst>
          </p:nvPr>
        </p:nvSpPr>
        <p:spPr bwMode="auto">
          <a:xfrm>
            <a:off x="2903470" y="6509761"/>
            <a:ext cx="5710842" cy="2494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oAutofit/>
          </a:bodyPr>
          <a:lstStyle/>
          <a:p>
            <a:pPr defTabSz="820767" eaLnBrk="0" fontAlgn="base" hangingPunct="0">
              <a:spcBef>
                <a:spcPct val="0"/>
              </a:spcBef>
              <a:spcAft>
                <a:spcPct val="0"/>
              </a:spcAft>
            </a:pPr>
            <a:r>
              <a:rPr lang="nl-NL" sz="800">
                <a:solidFill>
                  <a:srgbClr val="808080"/>
                </a:solidFill>
              </a:rPr>
              <a:t>VERTROUWELIJK EN AUTEURSRECHTELIJK BESCHERMD</a:t>
            </a:r>
          </a:p>
          <a:p>
            <a:pPr defTabSz="820767" eaLnBrk="0" fontAlgn="base" hangingPunct="0">
              <a:spcBef>
                <a:spcPct val="0"/>
              </a:spcBef>
              <a:spcAft>
                <a:spcPct val="0"/>
              </a:spcAft>
            </a:pPr>
            <a:r>
              <a:rPr lang="nl-NL" sz="800">
                <a:solidFill>
                  <a:srgbClr val="808080"/>
                </a:solidFill>
              </a:rPr>
              <a:t>Gebruik van dit materiaal zonder nadrukkelijke toestemming van McKinsey &amp; Company is ten strengste verboden</a:t>
            </a:r>
          </a:p>
        </p:txBody>
      </p:sp>
      <p:sp>
        <p:nvSpPr>
          <p:cNvPr id="13314" name="Rectangle 1026"/>
          <p:cNvSpPr>
            <a:spLocks noGrp="1" noChangeArrowheads="1"/>
          </p:cNvSpPr>
          <p:nvPr>
            <p:ph type="ctrTitle"/>
            <p:custDataLst>
              <p:tags r:id="rId11"/>
            </p:custDataLst>
          </p:nvPr>
        </p:nvSpPr>
        <p:spPr>
          <a:xfrm>
            <a:off x="2903470" y="3872040"/>
            <a:ext cx="5917002" cy="507831"/>
          </a:xfrm>
          <a:prstGeom prst="rect">
            <a:avLst/>
          </a:prstGeom>
        </p:spPr>
        <p:txBody>
          <a:bodyPr wrap="square">
            <a:spAutoFit/>
          </a:bodyPr>
          <a:lstStyle>
            <a:lvl1pPr>
              <a:defRPr sz="3300" b="1">
                <a:solidFill>
                  <a:schemeClr val="tx1"/>
                </a:solidFill>
              </a:defRPr>
            </a:lvl1pPr>
          </a:lstStyle>
          <a:p>
            <a:pPr lvl="0"/>
            <a:r>
              <a:rPr lang="nl-NL" noProof="0"/>
              <a:t>Click </a:t>
            </a:r>
            <a:r>
              <a:rPr lang="nl-NL" noProof="0" err="1"/>
              <a:t>to</a:t>
            </a:r>
            <a:r>
              <a:rPr lang="nl-NL" noProof="0"/>
              <a:t> </a:t>
            </a:r>
            <a:r>
              <a:rPr lang="nl-NL" noProof="0" err="1"/>
              <a:t>edit</a:t>
            </a:r>
            <a:r>
              <a:rPr lang="nl-NL" noProof="0"/>
              <a:t> Master </a:t>
            </a:r>
            <a:r>
              <a:rPr lang="nl-NL" noProof="0" err="1"/>
              <a:t>title</a:t>
            </a:r>
            <a:r>
              <a:rPr lang="nl-NL" noProof="0"/>
              <a:t> </a:t>
            </a:r>
            <a:r>
              <a:rPr lang="nl-NL" noProof="0" err="1"/>
              <a:t>style</a:t>
            </a:r>
            <a:endParaRPr lang="nl-NL" noProof="0"/>
          </a:p>
        </p:txBody>
      </p:sp>
      <p:sp>
        <p:nvSpPr>
          <p:cNvPr id="13315" name="Rectangle 1027"/>
          <p:cNvSpPr>
            <a:spLocks noGrp="1" noChangeArrowheads="1"/>
          </p:cNvSpPr>
          <p:nvPr>
            <p:ph type="subTitle" idx="1"/>
            <p:custDataLst>
              <p:tags r:id="rId12"/>
            </p:custDataLst>
          </p:nvPr>
        </p:nvSpPr>
        <p:spPr>
          <a:xfrm>
            <a:off x="2903470" y="4759005"/>
            <a:ext cx="5710842" cy="219820"/>
          </a:xfrm>
        </p:spPr>
        <p:txBody>
          <a:bodyPr>
            <a:noAutofit/>
          </a:bodyPr>
          <a:lstStyle>
            <a:lvl1pPr>
              <a:defRPr sz="1400">
                <a:solidFill>
                  <a:schemeClr val="tx2"/>
                </a:solidFill>
              </a:defRPr>
            </a:lvl1pPr>
          </a:lstStyle>
          <a:p>
            <a:pPr lvl="0"/>
            <a:r>
              <a:rPr lang="nl-NL" noProof="0"/>
              <a:t>Click </a:t>
            </a:r>
            <a:r>
              <a:rPr lang="nl-NL" noProof="0" err="1"/>
              <a:t>to</a:t>
            </a:r>
            <a:r>
              <a:rPr lang="nl-NL" noProof="0"/>
              <a:t> </a:t>
            </a:r>
            <a:r>
              <a:rPr lang="nl-NL" noProof="0" err="1"/>
              <a:t>edit</a:t>
            </a:r>
            <a:r>
              <a:rPr lang="nl-NL" noProof="0"/>
              <a:t> Master </a:t>
            </a:r>
            <a:r>
              <a:rPr lang="nl-NL" noProof="0" err="1"/>
              <a:t>subtitle</a:t>
            </a:r>
            <a:r>
              <a:rPr lang="nl-NL" noProof="0"/>
              <a:t> </a:t>
            </a:r>
            <a:r>
              <a:rPr lang="nl-NL" noProof="0" err="1"/>
              <a:t>style</a:t>
            </a:r>
            <a:endParaRPr lang="nl-NL" noProof="0"/>
          </a:p>
        </p:txBody>
      </p:sp>
    </p:spTree>
    <p:extLst>
      <p:ext uri="{BB962C8B-B14F-4D97-AF65-F5344CB8AC3E}">
        <p14:creationId xmlns:p14="http://schemas.microsoft.com/office/powerpoint/2010/main" val="405290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4" name="McK 2. Slide Title"/>
          <p:cNvSpPr>
            <a:spLocks noGrp="1" noChangeArrowheads="1"/>
          </p:cNvSpPr>
          <p:nvPr>
            <p:ph type="title"/>
          </p:nvPr>
        </p:nvSpPr>
        <p:spPr bwMode="auto">
          <a:xfrm>
            <a:off x="357985" y="234864"/>
            <a:ext cx="7471572" cy="219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title style</a:t>
            </a:r>
          </a:p>
        </p:txBody>
      </p:sp>
      <p:sp>
        <p:nvSpPr>
          <p:cNvPr id="7" name="Slide Number Placeholder 1"/>
          <p:cNvSpPr>
            <a:spLocks noGrp="1"/>
          </p:cNvSpPr>
          <p:nvPr>
            <p:ph type="sldNum" sz="quarter" idx="4"/>
          </p:nvPr>
        </p:nvSpPr>
        <p:spPr>
          <a:xfrm>
            <a:off x="8719607" y="6642296"/>
            <a:ext cx="213009" cy="155496"/>
          </a:xfrm>
          <a:prstGeom prst="rect">
            <a:avLst/>
          </a:prstGeom>
        </p:spPr>
        <p:txBody>
          <a:bodyPr vert="horz" wrap="none" lIns="0" tIns="0" rIns="0" bIns="0" rtlCol="0" anchor="ctr">
            <a:noAutofit/>
          </a:bodyPr>
          <a:lstStyle>
            <a:lvl1pPr algn="l">
              <a:defRPr lang="en-US" sz="1000" kern="1200" baseline="0" smtClean="0">
                <a:solidFill>
                  <a:schemeClr val="accent2"/>
                </a:solidFill>
                <a:latin typeface="+mn-lt"/>
                <a:ea typeface="+mn-ea"/>
                <a:cs typeface="+mn-cs"/>
              </a:defRPr>
            </a:lvl1pPr>
          </a:lstStyle>
          <a:p>
            <a:fld id="{42C328C1-A84F-4A39-A664-DBA00541A8C6}" type="slidenum">
              <a:rPr lang="nl-NL">
                <a:solidFill>
                  <a:srgbClr val="2E75B6"/>
                </a:solidFill>
              </a:rPr>
              <a:pPr/>
              <a:t>‹nr.›</a:t>
            </a:fld>
            <a:endParaRPr lang="nl-NL">
              <a:solidFill>
                <a:srgbClr val="2E75B6"/>
              </a:solidFill>
            </a:endParaRPr>
          </a:p>
        </p:txBody>
      </p:sp>
    </p:spTree>
    <p:extLst>
      <p:ext uri="{BB962C8B-B14F-4D97-AF65-F5344CB8AC3E}">
        <p14:creationId xmlns:p14="http://schemas.microsoft.com/office/powerpoint/2010/main" val="30095077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solidFill>
                  <a:schemeClr val="accent2"/>
                </a:solidFill>
              </a:defRPr>
            </a:lvl1pPr>
          </a:lstStyle>
          <a:p>
            <a:pPr fontAlgn="base">
              <a:spcBef>
                <a:spcPct val="0"/>
              </a:spcBef>
              <a:spcAft>
                <a:spcPct val="0"/>
              </a:spcAft>
            </a:pPr>
            <a:fld id="{42C328C1-A84F-4A39-A664-DBA00541A8C6}" type="slidenum">
              <a:rPr lang="nl-NL" smtClean="0">
                <a:solidFill>
                  <a:srgbClr val="2E75B6"/>
                </a:solidFill>
              </a:rPr>
              <a:pPr fontAlgn="base">
                <a:spcBef>
                  <a:spcPct val="0"/>
                </a:spcBef>
                <a:spcAft>
                  <a:spcPct val="0"/>
                </a:spcAft>
              </a:pPr>
              <a:t>‹nr.›</a:t>
            </a:fld>
            <a:endParaRPr lang="nl-NL">
              <a:solidFill>
                <a:srgbClr val="2E75B6"/>
              </a:solidFill>
            </a:endParaRPr>
          </a:p>
        </p:txBody>
      </p:sp>
    </p:spTree>
    <p:extLst>
      <p:ext uri="{BB962C8B-B14F-4D97-AF65-F5344CB8AC3E}">
        <p14:creationId xmlns:p14="http://schemas.microsoft.com/office/powerpoint/2010/main" val="26125149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lIns="91392" tIns="45696" rIns="91392" bIns="45696"/>
          <a:lstStyle/>
          <a:p>
            <a:endParaRPr lang="nl-NL">
              <a:solidFill>
                <a:prstClr val="black">
                  <a:tint val="75000"/>
                </a:prstClr>
              </a:solidFill>
            </a:endParaRPr>
          </a:p>
        </p:txBody>
      </p:sp>
      <p:sp>
        <p:nvSpPr>
          <p:cNvPr id="3" name="Footer Placeholder 2"/>
          <p:cNvSpPr>
            <a:spLocks noGrp="1"/>
          </p:cNvSpPr>
          <p:nvPr>
            <p:ph type="ftr" sz="quarter" idx="11"/>
          </p:nvPr>
        </p:nvSpPr>
        <p:spPr>
          <a:xfrm>
            <a:off x="3028951" y="6356351"/>
            <a:ext cx="3086100" cy="365125"/>
          </a:xfrm>
          <a:prstGeom prst="rect">
            <a:avLst/>
          </a:prstGeom>
        </p:spPr>
        <p:txBody>
          <a:bodyPr lIns="91392" tIns="45696" rIns="91392" bIns="45696"/>
          <a:lstStyle/>
          <a:p>
            <a:endParaRPr lang="nl-NL">
              <a:solidFill>
                <a:prstClr val="black">
                  <a:tint val="75000"/>
                </a:prstClr>
              </a:solidFill>
            </a:endParaRPr>
          </a:p>
        </p:txBody>
      </p:sp>
      <p:sp>
        <p:nvSpPr>
          <p:cNvPr id="4" name="Slide Number Placeholder 3"/>
          <p:cNvSpPr>
            <a:spLocks noGrp="1"/>
          </p:cNvSpPr>
          <p:nvPr>
            <p:ph type="sldNum" sz="quarter" idx="12"/>
          </p:nvPr>
        </p:nvSpPr>
        <p:spPr/>
        <p:txBody>
          <a:bodyPr/>
          <a:lstStyle/>
          <a:p>
            <a:fld id="{A9A7A97E-2DE6-4B32-9C2A-BACCA8B86CD9}"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6727607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25606" name="think-cell Slide" r:id="rId14" imgW="360" imgH="360" progId="">
                  <p:embed/>
                </p:oleObj>
              </mc:Choice>
              <mc:Fallback>
                <p:oleObj name="think-cell Slide" r:id="rId14" imgW="360" imgH="360" progId="">
                  <p:embed/>
                  <p:pic>
                    <p:nvPicPr>
                      <p:cNvPr id="0" name="Picture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14" name="Picture 5" descr="V:\02_Multimedia 2012\00-ZPB381-Education initiative\PPT Template\lines1-PPTx3-JV01.jpg"/>
          <p:cNvPicPr>
            <a:picLocks noChangeAspect="1" noChangeArrowheads="1"/>
          </p:cNvPicPr>
          <p:nvPr userDrawn="1">
            <p:custDataLst>
              <p:tags r:id="rId3"/>
            </p:custDataLst>
          </p:nvPr>
        </p:nvPicPr>
        <p:blipFill>
          <a:blip r:embed="rId16" cstate="print">
            <a:extLst>
              <a:ext uri="{28A0092B-C50C-407E-A947-70E740481C1C}">
                <a14:useLocalDpi xmlns:a14="http://schemas.microsoft.com/office/drawing/2010/main"/>
              </a:ext>
            </a:extLst>
          </a:blip>
          <a:srcRect/>
          <a:stretch>
            <a:fillRect/>
          </a:stretch>
        </p:blipFill>
        <p:spPr bwMode="auto">
          <a:xfrm>
            <a:off x="0" y="-2024"/>
            <a:ext cx="9144000" cy="6860025"/>
          </a:xfrm>
          <a:prstGeom prst="rect">
            <a:avLst/>
          </a:prstGeom>
          <a:noFill/>
          <a:extLst>
            <a:ext uri="{909E8E84-426E-40dd-AFC4-6F175D3DCCD1}">
              <a14:hiddenFill xmlns="" xmlns:a14="http://schemas.microsoft.com/office/drawing/2010/main">
                <a:solidFill>
                  <a:srgbClr val="FFFFFF"/>
                </a:solidFill>
              </a14:hiddenFill>
            </a:ext>
          </a:extLst>
        </p:spPr>
      </p:pic>
      <p:sp>
        <p:nvSpPr>
          <p:cNvPr id="4" name="Working Draft Text" hidden="1"/>
          <p:cNvSpPr txBox="1">
            <a:spLocks noChangeArrowheads="1"/>
          </p:cNvSpPr>
          <p:nvPr>
            <p:custDataLst>
              <p:tags r:id="rId4"/>
            </p:custDataLst>
          </p:nvPr>
        </p:nvSpPr>
        <p:spPr bwMode="auto">
          <a:xfrm>
            <a:off x="3434779" y="349866"/>
            <a:ext cx="996117" cy="138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nl-NL" sz="900" b="1">
                <a:solidFill>
                  <a:srgbClr val="808080"/>
                </a:solidFill>
              </a:rPr>
              <a:t>WORKING DRAFT</a:t>
            </a:r>
          </a:p>
        </p:txBody>
      </p:sp>
      <p:sp>
        <p:nvSpPr>
          <p:cNvPr id="5" name="doc id" hidden="1"/>
          <p:cNvSpPr txBox="1">
            <a:spLocks noChangeArrowheads="1"/>
          </p:cNvSpPr>
          <p:nvPr>
            <p:custDataLst>
              <p:tags r:id="rId5"/>
            </p:custDataLst>
          </p:nvPr>
        </p:nvSpPr>
        <p:spPr bwMode="auto">
          <a:xfrm>
            <a:off x="8614312" y="37255"/>
            <a:ext cx="301290" cy="1247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defTabSz="914400" eaLnBrk="1" fontAlgn="base" hangingPunct="1">
              <a:spcBef>
                <a:spcPct val="0"/>
              </a:spcBef>
              <a:spcAft>
                <a:spcPct val="0"/>
              </a:spcAft>
              <a:defRPr/>
            </a:pPr>
            <a:endParaRPr lang="nl-NL" sz="800">
              <a:solidFill>
                <a:srgbClr val="000000"/>
              </a:solidFill>
            </a:endParaRPr>
          </a:p>
        </p:txBody>
      </p:sp>
      <p:sp>
        <p:nvSpPr>
          <p:cNvPr id="6" name="Working Draft" hidden="1"/>
          <p:cNvSpPr txBox="1">
            <a:spLocks noChangeArrowheads="1"/>
          </p:cNvSpPr>
          <p:nvPr>
            <p:custDataLst>
              <p:tags r:id="rId6"/>
            </p:custDataLst>
          </p:nvPr>
        </p:nvSpPr>
        <p:spPr bwMode="auto">
          <a:xfrm>
            <a:off x="3434778" y="508601"/>
            <a:ext cx="3122650" cy="1384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900">
                <a:solidFill>
                  <a:srgbClr val="808080"/>
                </a:solidFill>
              </a:rPr>
              <a:t>Last Modified 8/19/2015 11:00 AM W. Europe Standard Time</a:t>
            </a:r>
            <a:endParaRPr lang="nl-NL" sz="900">
              <a:solidFill>
                <a:srgbClr val="808080"/>
              </a:solidFill>
            </a:endParaRPr>
          </a:p>
        </p:txBody>
      </p:sp>
      <p:sp>
        <p:nvSpPr>
          <p:cNvPr id="7" name="Printed" hidden="1"/>
          <p:cNvSpPr txBox="1">
            <a:spLocks noChangeArrowheads="1"/>
          </p:cNvSpPr>
          <p:nvPr>
            <p:custDataLst>
              <p:tags r:id="rId7"/>
            </p:custDataLst>
          </p:nvPr>
        </p:nvSpPr>
        <p:spPr bwMode="auto">
          <a:xfrm>
            <a:off x="3434779" y="668956"/>
            <a:ext cx="2737929" cy="1384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900">
                <a:solidFill>
                  <a:srgbClr val="808080"/>
                </a:solidFill>
              </a:rPr>
              <a:t>Printed 8/12/2015 3:20 PM W. Europe Standard Time</a:t>
            </a:r>
            <a:endParaRPr lang="nl-NL" sz="900">
              <a:solidFill>
                <a:srgbClr val="808080"/>
              </a:solidFill>
            </a:endParaRPr>
          </a:p>
        </p:txBody>
      </p:sp>
      <p:sp>
        <p:nvSpPr>
          <p:cNvPr id="9" name="McK Document type" hidden="1"/>
          <p:cNvSpPr txBox="1">
            <a:spLocks noChangeArrowheads="1"/>
          </p:cNvSpPr>
          <p:nvPr>
            <p:custDataLst>
              <p:tags r:id="rId8"/>
            </p:custDataLst>
          </p:nvPr>
        </p:nvSpPr>
        <p:spPr bwMode="auto">
          <a:xfrm>
            <a:off x="2903470" y="5685290"/>
            <a:ext cx="5710842" cy="2202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o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nl-NL" sz="1400">
                <a:solidFill>
                  <a:srgbClr val="2FA1D9"/>
                </a:solidFill>
              </a:rPr>
              <a:t>Documenttype</a:t>
            </a:r>
          </a:p>
        </p:txBody>
      </p:sp>
      <p:sp>
        <p:nvSpPr>
          <p:cNvPr id="10" name="McK Date" hidden="1"/>
          <p:cNvSpPr txBox="1">
            <a:spLocks noChangeArrowheads="1"/>
          </p:cNvSpPr>
          <p:nvPr>
            <p:custDataLst>
              <p:tags r:id="rId9"/>
            </p:custDataLst>
          </p:nvPr>
        </p:nvSpPr>
        <p:spPr bwMode="auto">
          <a:xfrm>
            <a:off x="2903470" y="5959027"/>
            <a:ext cx="5710842" cy="2202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o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nl-NL" sz="1400">
                <a:solidFill>
                  <a:srgbClr val="2FA1D9"/>
                </a:solidFill>
              </a:rPr>
              <a:t>Datum</a:t>
            </a:r>
          </a:p>
        </p:txBody>
      </p:sp>
      <p:sp>
        <p:nvSpPr>
          <p:cNvPr id="11" name="McK Disclaimer" hidden="1"/>
          <p:cNvSpPr>
            <a:spLocks noChangeArrowheads="1"/>
          </p:cNvSpPr>
          <p:nvPr>
            <p:custDataLst>
              <p:tags r:id="rId10"/>
            </p:custDataLst>
          </p:nvPr>
        </p:nvSpPr>
        <p:spPr bwMode="auto">
          <a:xfrm>
            <a:off x="2903470" y="6509757"/>
            <a:ext cx="5710842" cy="2494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oAutofit/>
          </a:bodyPr>
          <a:lstStyle/>
          <a:p>
            <a:pPr defTabSz="821115" eaLnBrk="0" fontAlgn="base" hangingPunct="0">
              <a:spcBef>
                <a:spcPct val="0"/>
              </a:spcBef>
              <a:spcAft>
                <a:spcPct val="0"/>
              </a:spcAft>
            </a:pPr>
            <a:r>
              <a:rPr lang="nl-NL" sz="800">
                <a:solidFill>
                  <a:srgbClr val="808080"/>
                </a:solidFill>
              </a:rPr>
              <a:t>VERTROUWELIJK EN AUTEURSRECHTELIJK BESCHERMD</a:t>
            </a:r>
          </a:p>
          <a:p>
            <a:pPr defTabSz="821115" eaLnBrk="0" fontAlgn="base" hangingPunct="0">
              <a:spcBef>
                <a:spcPct val="0"/>
              </a:spcBef>
              <a:spcAft>
                <a:spcPct val="0"/>
              </a:spcAft>
            </a:pPr>
            <a:r>
              <a:rPr lang="nl-NL" sz="800">
                <a:solidFill>
                  <a:srgbClr val="808080"/>
                </a:solidFill>
              </a:rPr>
              <a:t>Gebruik van dit materiaal zonder nadrukkelijke toestemming van McKinsey &amp; Company is ten strengste verboden</a:t>
            </a:r>
          </a:p>
        </p:txBody>
      </p:sp>
      <p:sp>
        <p:nvSpPr>
          <p:cNvPr id="13314" name="Rectangle 1026"/>
          <p:cNvSpPr>
            <a:spLocks noGrp="1" noChangeArrowheads="1"/>
          </p:cNvSpPr>
          <p:nvPr>
            <p:ph type="ctrTitle"/>
            <p:custDataLst>
              <p:tags r:id="rId11"/>
            </p:custDataLst>
          </p:nvPr>
        </p:nvSpPr>
        <p:spPr>
          <a:xfrm>
            <a:off x="2903470" y="3872035"/>
            <a:ext cx="5917002" cy="507831"/>
          </a:xfrm>
          <a:prstGeom prst="rect">
            <a:avLst/>
          </a:prstGeom>
        </p:spPr>
        <p:txBody>
          <a:bodyPr wrap="square">
            <a:spAutoFit/>
          </a:bodyPr>
          <a:lstStyle>
            <a:lvl1pPr>
              <a:defRPr sz="3300" b="1">
                <a:solidFill>
                  <a:schemeClr val="tx1"/>
                </a:solidFill>
              </a:defRPr>
            </a:lvl1pPr>
          </a:lstStyle>
          <a:p>
            <a:pPr lvl="0"/>
            <a:r>
              <a:rPr lang="nl-NL" noProof="0"/>
              <a:t>Click </a:t>
            </a:r>
            <a:r>
              <a:rPr lang="nl-NL" noProof="0" err="1"/>
              <a:t>to</a:t>
            </a:r>
            <a:r>
              <a:rPr lang="nl-NL" noProof="0"/>
              <a:t> </a:t>
            </a:r>
            <a:r>
              <a:rPr lang="nl-NL" noProof="0" err="1"/>
              <a:t>edit</a:t>
            </a:r>
            <a:r>
              <a:rPr lang="nl-NL" noProof="0"/>
              <a:t> Master </a:t>
            </a:r>
            <a:r>
              <a:rPr lang="nl-NL" noProof="0" err="1"/>
              <a:t>title</a:t>
            </a:r>
            <a:r>
              <a:rPr lang="nl-NL" noProof="0"/>
              <a:t> </a:t>
            </a:r>
            <a:r>
              <a:rPr lang="nl-NL" noProof="0" err="1"/>
              <a:t>style</a:t>
            </a:r>
            <a:endParaRPr lang="nl-NL" noProof="0"/>
          </a:p>
        </p:txBody>
      </p:sp>
      <p:sp>
        <p:nvSpPr>
          <p:cNvPr id="13315" name="Rectangle 1027"/>
          <p:cNvSpPr>
            <a:spLocks noGrp="1" noChangeArrowheads="1"/>
          </p:cNvSpPr>
          <p:nvPr>
            <p:ph type="subTitle" idx="1"/>
            <p:custDataLst>
              <p:tags r:id="rId12"/>
            </p:custDataLst>
          </p:nvPr>
        </p:nvSpPr>
        <p:spPr>
          <a:xfrm>
            <a:off x="2903470" y="4759005"/>
            <a:ext cx="5710842" cy="219820"/>
          </a:xfrm>
        </p:spPr>
        <p:txBody>
          <a:bodyPr>
            <a:noAutofit/>
          </a:bodyPr>
          <a:lstStyle>
            <a:lvl1pPr>
              <a:defRPr sz="1400">
                <a:solidFill>
                  <a:schemeClr val="tx2"/>
                </a:solidFill>
              </a:defRPr>
            </a:lvl1pPr>
          </a:lstStyle>
          <a:p>
            <a:pPr lvl="0"/>
            <a:r>
              <a:rPr lang="nl-NL" noProof="0"/>
              <a:t>Click </a:t>
            </a:r>
            <a:r>
              <a:rPr lang="nl-NL" noProof="0" err="1"/>
              <a:t>to</a:t>
            </a:r>
            <a:r>
              <a:rPr lang="nl-NL" noProof="0"/>
              <a:t> </a:t>
            </a:r>
            <a:r>
              <a:rPr lang="nl-NL" noProof="0" err="1"/>
              <a:t>edit</a:t>
            </a:r>
            <a:r>
              <a:rPr lang="nl-NL" noProof="0"/>
              <a:t> Master </a:t>
            </a:r>
            <a:r>
              <a:rPr lang="nl-NL" noProof="0" err="1"/>
              <a:t>subtitle</a:t>
            </a:r>
            <a:r>
              <a:rPr lang="nl-NL" noProof="0"/>
              <a:t> </a:t>
            </a:r>
            <a:r>
              <a:rPr lang="nl-NL" noProof="0" err="1"/>
              <a:t>style</a:t>
            </a:r>
            <a:endParaRPr lang="nl-NL" noProof="0"/>
          </a:p>
        </p:txBody>
      </p:sp>
    </p:spTree>
    <p:extLst>
      <p:ext uri="{BB962C8B-B14F-4D97-AF65-F5344CB8AC3E}">
        <p14:creationId xmlns:p14="http://schemas.microsoft.com/office/powerpoint/2010/main" val="909228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McK 2. Slide Title"/>
          <p:cNvSpPr>
            <a:spLocks noGrp="1" noChangeArrowheads="1"/>
          </p:cNvSpPr>
          <p:nvPr>
            <p:ph type="title"/>
          </p:nvPr>
        </p:nvSpPr>
        <p:spPr bwMode="auto">
          <a:xfrm>
            <a:off x="357985" y="234863"/>
            <a:ext cx="7471572" cy="298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title style</a:t>
            </a:r>
          </a:p>
        </p:txBody>
      </p:sp>
      <p:sp>
        <p:nvSpPr>
          <p:cNvPr id="7" name="Slide Number Placeholder 1"/>
          <p:cNvSpPr>
            <a:spLocks noGrp="1"/>
          </p:cNvSpPr>
          <p:nvPr>
            <p:ph type="sldNum" sz="quarter" idx="4"/>
          </p:nvPr>
        </p:nvSpPr>
        <p:spPr>
          <a:xfrm>
            <a:off x="8719608" y="6642296"/>
            <a:ext cx="213009" cy="155496"/>
          </a:xfrm>
          <a:prstGeom prst="rect">
            <a:avLst/>
          </a:prstGeom>
        </p:spPr>
        <p:txBody>
          <a:bodyPr vert="horz" wrap="none" lIns="0" tIns="0" rIns="0" bIns="0" rtlCol="0" anchor="ctr">
            <a:noAutofit/>
          </a:bodyPr>
          <a:lstStyle>
            <a:lvl1pPr algn="l">
              <a:defRPr lang="en-US" sz="1000" kern="1200" baseline="0" smtClean="0">
                <a:solidFill>
                  <a:schemeClr val="accent3"/>
                </a:solidFill>
                <a:latin typeface="+mn-lt"/>
                <a:ea typeface="+mn-ea"/>
                <a:cs typeface="+mn-cs"/>
              </a:defRPr>
            </a:lvl1pPr>
          </a:lstStyle>
          <a:p>
            <a:fld id="{42C328C1-A84F-4A39-A664-DBA00541A8C6}" type="slidenum">
              <a:rPr lang="nl-NL">
                <a:solidFill>
                  <a:srgbClr val="2FA1D9"/>
                </a:solidFill>
              </a:rPr>
              <a:pPr/>
              <a:t>‹nr.›</a:t>
            </a:fld>
            <a:endParaRPr lang="nl-NL">
              <a:solidFill>
                <a:srgbClr val="2FA1D9"/>
              </a:solidFill>
            </a:endParaRPr>
          </a:p>
        </p:txBody>
      </p:sp>
    </p:spTree>
    <p:extLst>
      <p:ext uri="{BB962C8B-B14F-4D97-AF65-F5344CB8AC3E}">
        <p14:creationId xmlns:p14="http://schemas.microsoft.com/office/powerpoint/2010/main" val="3420994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4" name="McK 2. Slide Title"/>
          <p:cNvSpPr>
            <a:spLocks noGrp="1" noChangeArrowheads="1"/>
          </p:cNvSpPr>
          <p:nvPr>
            <p:ph type="title"/>
          </p:nvPr>
        </p:nvSpPr>
        <p:spPr bwMode="auto">
          <a:xfrm>
            <a:off x="357985" y="234863"/>
            <a:ext cx="7471572" cy="276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title style</a:t>
            </a:r>
          </a:p>
        </p:txBody>
      </p:sp>
      <p:sp>
        <p:nvSpPr>
          <p:cNvPr id="7" name="Slide Number Placeholder 1"/>
          <p:cNvSpPr>
            <a:spLocks noGrp="1"/>
          </p:cNvSpPr>
          <p:nvPr>
            <p:ph type="sldNum" sz="quarter" idx="4"/>
          </p:nvPr>
        </p:nvSpPr>
        <p:spPr>
          <a:xfrm>
            <a:off x="8719603" y="6642296"/>
            <a:ext cx="213009" cy="155496"/>
          </a:xfrm>
          <a:prstGeom prst="rect">
            <a:avLst/>
          </a:prstGeom>
        </p:spPr>
        <p:txBody>
          <a:bodyPr vert="horz" wrap="none" lIns="0" tIns="0" rIns="0" bIns="0" rtlCol="0" anchor="ctr">
            <a:noAutofit/>
          </a:bodyPr>
          <a:lstStyle>
            <a:lvl1pPr algn="l">
              <a:defRPr lang="en-US" sz="1000" kern="1200" baseline="0" smtClean="0">
                <a:solidFill>
                  <a:schemeClr val="accent2"/>
                </a:solidFill>
                <a:latin typeface="+mn-lt"/>
                <a:ea typeface="+mn-ea"/>
                <a:cs typeface="+mn-cs"/>
              </a:defRPr>
            </a:lvl1pPr>
          </a:lstStyle>
          <a:p>
            <a:fld id="{42C328C1-A84F-4A39-A664-DBA00541A8C6}" type="slidenum">
              <a:rPr lang="nl-NL">
                <a:solidFill>
                  <a:srgbClr val="2E75B6"/>
                </a:solidFill>
              </a:rPr>
              <a:pPr/>
              <a:t>‹nr.›</a:t>
            </a:fld>
            <a:endParaRPr lang="nl-NL">
              <a:solidFill>
                <a:srgbClr val="2E75B6"/>
              </a:solidFill>
            </a:endParaRPr>
          </a:p>
        </p:txBody>
      </p:sp>
    </p:spTree>
    <p:extLst>
      <p:ext uri="{BB962C8B-B14F-4D97-AF65-F5344CB8AC3E}">
        <p14:creationId xmlns:p14="http://schemas.microsoft.com/office/powerpoint/2010/main" val="5186494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solidFill>
                  <a:schemeClr val="accent2"/>
                </a:solidFill>
              </a:defRPr>
            </a:lvl1pPr>
          </a:lstStyle>
          <a:p>
            <a:fld id="{42C328C1-A84F-4A39-A664-DBA00541A8C6}" type="slidenum">
              <a:rPr lang="nl-NL" smtClean="0">
                <a:solidFill>
                  <a:srgbClr val="2E75B6"/>
                </a:solidFill>
              </a:rPr>
              <a:pPr/>
              <a:t>‹nr.›</a:t>
            </a:fld>
            <a:endParaRPr lang="nl-NL">
              <a:solidFill>
                <a:srgbClr val="2E75B6"/>
              </a:solidFill>
            </a:endParaRPr>
          </a:p>
        </p:txBody>
      </p:sp>
    </p:spTree>
    <p:extLst>
      <p:ext uri="{BB962C8B-B14F-4D97-AF65-F5344CB8AC3E}">
        <p14:creationId xmlns:p14="http://schemas.microsoft.com/office/powerpoint/2010/main" val="11377639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lIns="93296" tIns="46648" rIns="93296" bIns="46648"/>
          <a:lstStyle>
            <a:lvl1pPr fontAlgn="auto">
              <a:spcBef>
                <a:spcPts val="0"/>
              </a:spcBef>
              <a:spcAft>
                <a:spcPts val="0"/>
              </a:spcAft>
              <a:defRPr/>
            </a:lvl1pPr>
          </a:lstStyle>
          <a:p>
            <a:pPr defTabSz="914400"/>
            <a:endParaRPr lang="nl-NL">
              <a:solidFill>
                <a:prstClr val="black">
                  <a:tint val="75000"/>
                </a:prstClr>
              </a:solidFill>
            </a:endParaRPr>
          </a:p>
        </p:txBody>
      </p:sp>
      <p:sp>
        <p:nvSpPr>
          <p:cNvPr id="3" name="Footer Placeholder 2"/>
          <p:cNvSpPr>
            <a:spLocks noGrp="1"/>
          </p:cNvSpPr>
          <p:nvPr>
            <p:ph type="ftr" sz="quarter" idx="11"/>
          </p:nvPr>
        </p:nvSpPr>
        <p:spPr>
          <a:xfrm>
            <a:off x="3028951" y="6356351"/>
            <a:ext cx="3086100" cy="365125"/>
          </a:xfrm>
          <a:prstGeom prst="rect">
            <a:avLst/>
          </a:prstGeom>
        </p:spPr>
        <p:txBody>
          <a:bodyPr lIns="93296" tIns="46648" rIns="93296" bIns="46648"/>
          <a:lstStyle>
            <a:lvl1pPr fontAlgn="auto">
              <a:spcBef>
                <a:spcPts val="0"/>
              </a:spcBef>
              <a:spcAft>
                <a:spcPts val="0"/>
              </a:spcAft>
              <a:defRPr/>
            </a:lvl1pPr>
          </a:lstStyle>
          <a:p>
            <a:pPr defTabSz="914400"/>
            <a:endParaRPr lang="nl-NL">
              <a:solidFill>
                <a:prstClr val="black">
                  <a:tint val="75000"/>
                </a:prstClr>
              </a:solidFill>
            </a:endParaRPr>
          </a:p>
        </p:txBody>
      </p:sp>
      <p:sp>
        <p:nvSpPr>
          <p:cNvPr id="4" name="Slide Number Placeholder 3"/>
          <p:cNvSpPr>
            <a:spLocks noGrp="1"/>
          </p:cNvSpPr>
          <p:nvPr>
            <p:ph type="sldNum" sz="quarter" idx="12"/>
          </p:nvPr>
        </p:nvSpPr>
        <p:spPr/>
        <p:txBody>
          <a:bodyPr/>
          <a:lstStyle/>
          <a:p>
            <a:fld id="{A9A7A97E-2DE6-4B32-9C2A-BACCA8B86CD9}"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878845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4" name="Shape 14"/>
          <p:cNvSpPr>
            <a:spLocks noGrp="1"/>
          </p:cNvSpPr>
          <p:nvPr>
            <p:ph type="title"/>
          </p:nvPr>
        </p:nvSpPr>
        <p:spPr>
          <a:prstGeom prst="rect">
            <a:avLst/>
          </a:prstGeom>
        </p:spPr>
        <p:txBody>
          <a:bodyPr/>
          <a:lstStyle>
            <a:lvl1pPr>
              <a:tabLst>
                <a:tab pos="362837" algn="l"/>
              </a:tabLst>
            </a:lvl1pPr>
          </a:lstStyle>
          <a:p>
            <a:pPr lvl="0">
              <a:defRPr sz="1800">
                <a:solidFill>
                  <a:srgbClr val="000000"/>
                </a:solidFill>
              </a:defRPr>
            </a:pPr>
            <a:r>
              <a:rPr sz="1900" err="1">
                <a:solidFill>
                  <a:srgbClr val="2FA1D9"/>
                </a:solidFill>
              </a:rPr>
              <a:t>Titeltekst</a:t>
            </a:r>
            <a:endParaRPr sz="1900">
              <a:solidFill>
                <a:srgbClr val="2FA1D9"/>
              </a:solidFill>
            </a:endParaRPr>
          </a:p>
        </p:txBody>
      </p:sp>
      <p:sp>
        <p:nvSpPr>
          <p:cNvPr id="15" name="Shape 15"/>
          <p:cNvSpPr>
            <a:spLocks noGrp="1"/>
          </p:cNvSpPr>
          <p:nvPr>
            <p:ph type="body" idx="1"/>
          </p:nvPr>
        </p:nvSpPr>
        <p:spPr>
          <a:prstGeom prst="rect">
            <a:avLst/>
          </a:prstGeom>
        </p:spPr>
        <p:txBody>
          <a:bodyPr/>
          <a:lstStyle/>
          <a:p>
            <a:pPr lvl="0">
              <a:defRPr sz="1800"/>
            </a:pPr>
            <a:r>
              <a:rPr sz="1600" err="1"/>
              <a:t>Hoofdtekst</a:t>
            </a:r>
            <a:r>
              <a:rPr sz="1600"/>
              <a:t> - </a:t>
            </a:r>
            <a:r>
              <a:rPr sz="1600" err="1"/>
              <a:t>niveau</a:t>
            </a:r>
            <a:r>
              <a:rPr sz="1600"/>
              <a:t> </a:t>
            </a:r>
            <a:r>
              <a:rPr sz="1600" err="1"/>
              <a:t>één</a:t>
            </a:r>
            <a:endParaRPr sz="1600"/>
          </a:p>
          <a:p>
            <a:pPr lvl="1">
              <a:defRPr sz="1800"/>
            </a:pPr>
            <a:r>
              <a:rPr sz="1600" err="1"/>
              <a:t>Hoofdtekst</a:t>
            </a:r>
            <a:r>
              <a:rPr sz="1600"/>
              <a:t> - </a:t>
            </a:r>
            <a:r>
              <a:rPr sz="1600" err="1"/>
              <a:t>niveau</a:t>
            </a:r>
            <a:r>
              <a:rPr sz="1600"/>
              <a:t> twee</a:t>
            </a:r>
          </a:p>
          <a:p>
            <a:pPr lvl="2">
              <a:defRPr sz="1800"/>
            </a:pPr>
            <a:r>
              <a:rPr sz="1600" err="1"/>
              <a:t>Hoofdtekst</a:t>
            </a:r>
            <a:r>
              <a:rPr sz="1600"/>
              <a:t> - </a:t>
            </a:r>
            <a:r>
              <a:rPr sz="1600" err="1"/>
              <a:t>niveau</a:t>
            </a:r>
            <a:r>
              <a:rPr sz="1600"/>
              <a:t> </a:t>
            </a:r>
            <a:r>
              <a:rPr sz="1600" err="1"/>
              <a:t>drie</a:t>
            </a:r>
            <a:endParaRPr sz="1600"/>
          </a:p>
          <a:p>
            <a:pPr lvl="3">
              <a:defRPr sz="1800"/>
            </a:pPr>
            <a:r>
              <a:rPr sz="1600" err="1"/>
              <a:t>Hoofdtekst</a:t>
            </a:r>
            <a:r>
              <a:rPr sz="1600"/>
              <a:t> - </a:t>
            </a:r>
            <a:r>
              <a:rPr sz="1600" err="1"/>
              <a:t>niveau</a:t>
            </a:r>
            <a:r>
              <a:rPr sz="1600"/>
              <a:t> </a:t>
            </a:r>
            <a:r>
              <a:rPr sz="1600" err="1"/>
              <a:t>vier</a:t>
            </a:r>
            <a:endParaRPr sz="1600"/>
          </a:p>
          <a:p>
            <a:pPr lvl="4">
              <a:defRPr sz="1800"/>
            </a:pPr>
            <a:r>
              <a:rPr sz="1600" err="1"/>
              <a:t>Hoofdtekst</a:t>
            </a:r>
            <a:r>
              <a:rPr sz="1600"/>
              <a:t> - </a:t>
            </a:r>
            <a:r>
              <a:rPr sz="1600" err="1"/>
              <a:t>niveau</a:t>
            </a:r>
            <a:r>
              <a:rPr sz="1600"/>
              <a:t> </a:t>
            </a:r>
            <a:r>
              <a:rPr sz="1600" err="1"/>
              <a:t>vijf</a:t>
            </a:r>
            <a:endParaRPr sz="1600"/>
          </a:p>
        </p:txBody>
      </p:sp>
      <p:sp>
        <p:nvSpPr>
          <p:cNvPr id="16" name="Shape 16"/>
          <p:cNvSpPr>
            <a:spLocks noGrp="1"/>
          </p:cNvSpPr>
          <p:nvPr>
            <p:ph type="sldNum" sz="quarter" idx="2"/>
          </p:nvPr>
        </p:nvSpPr>
        <p:spPr>
          <a:prstGeom prst="rect">
            <a:avLst/>
          </a:prstGeom>
        </p:spPr>
        <p:txBody>
          <a:bodyPr/>
          <a:lstStyle/>
          <a:p>
            <a:fld id="{86CB4B4D-7CA3-9044-876B-883B54F8677D}" type="slidenum">
              <a:rPr>
                <a:solidFill>
                  <a:srgbClr val="2FA1D9"/>
                </a:solidFill>
              </a:rPr>
              <a:pPr/>
              <a:t>‹nr.›</a:t>
            </a:fld>
            <a:endParaRPr>
              <a:solidFill>
                <a:srgbClr val="2FA1D9"/>
              </a:solidFill>
            </a:endParaRPr>
          </a:p>
        </p:txBody>
      </p:sp>
    </p:spTree>
    <p:extLst>
      <p:ext uri="{BB962C8B-B14F-4D97-AF65-F5344CB8AC3E}">
        <p14:creationId xmlns:p14="http://schemas.microsoft.com/office/powerpoint/2010/main" val="340424118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741443555"/>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6150" name="think-cell Slide" r:id="rId14" imgW="360" imgH="360" progId="">
                  <p:embed/>
                </p:oleObj>
              </mc:Choice>
              <mc:Fallback>
                <p:oleObj name="think-cell Slide" r:id="rId14" imgW="360" imgH="360" progId="">
                  <p:embed/>
                  <p:pic>
                    <p:nvPicPr>
                      <p:cNvPr id="0" name="Picture 2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14" name="Picture 5" descr="V:\02_Multimedia 2012\00-ZPB381-Education initiative\PPT Template\lines1-PPTx3-JV01.jpg"/>
          <p:cNvPicPr>
            <a:picLocks noChangeAspect="1" noChangeArrowheads="1"/>
          </p:cNvPicPr>
          <p:nvPr userDrawn="1">
            <p:custDataLst>
              <p:tags r:id="rId3"/>
            </p:custDataLst>
          </p:nvPr>
        </p:nvPicPr>
        <p:blipFill>
          <a:blip r:embed="rId16" cstate="print">
            <a:extLst>
              <a:ext uri="{28A0092B-C50C-407E-A947-70E740481C1C}">
                <a14:useLocalDpi xmlns:a14="http://schemas.microsoft.com/office/drawing/2010/main"/>
              </a:ext>
            </a:extLst>
          </a:blip>
          <a:srcRect/>
          <a:stretch>
            <a:fillRect/>
          </a:stretch>
        </p:blipFill>
        <p:spPr bwMode="auto">
          <a:xfrm>
            <a:off x="0" y="-2019"/>
            <a:ext cx="9144000" cy="6860025"/>
          </a:xfrm>
          <a:prstGeom prst="rect">
            <a:avLst/>
          </a:prstGeom>
          <a:noFill/>
          <a:extLst>
            <a:ext uri="{909E8E84-426E-40dd-AFC4-6F175D3DCCD1}">
              <a14:hiddenFill xmlns="" xmlns:a14="http://schemas.microsoft.com/office/drawing/2010/main">
                <a:solidFill>
                  <a:srgbClr val="FFFFFF"/>
                </a:solidFill>
              </a14:hiddenFill>
            </a:ext>
          </a:extLst>
        </p:spPr>
      </p:pic>
      <p:sp>
        <p:nvSpPr>
          <p:cNvPr id="4" name="Working Draft Text" hidden="1"/>
          <p:cNvSpPr txBox="1">
            <a:spLocks noChangeArrowheads="1"/>
          </p:cNvSpPr>
          <p:nvPr>
            <p:custDataLst>
              <p:tags r:id="rId4"/>
            </p:custDataLst>
          </p:nvPr>
        </p:nvSpPr>
        <p:spPr bwMode="auto">
          <a:xfrm>
            <a:off x="3434778" y="349865"/>
            <a:ext cx="1014109"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nl-NL" sz="900" b="1">
                <a:solidFill>
                  <a:srgbClr val="808080"/>
                </a:solidFill>
              </a:rPr>
              <a:t>WORKING DRAFT</a:t>
            </a:r>
          </a:p>
        </p:txBody>
      </p:sp>
      <p:sp>
        <p:nvSpPr>
          <p:cNvPr id="5" name="doc id" hidden="1"/>
          <p:cNvSpPr txBox="1">
            <a:spLocks noChangeArrowheads="1"/>
          </p:cNvSpPr>
          <p:nvPr>
            <p:custDataLst>
              <p:tags r:id="rId5"/>
            </p:custDataLst>
          </p:nvPr>
        </p:nvSpPr>
        <p:spPr bwMode="auto">
          <a:xfrm>
            <a:off x="8614312" y="37255"/>
            <a:ext cx="301290" cy="1247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defTabSz="913818" eaLnBrk="1" fontAlgn="base" hangingPunct="1">
              <a:spcBef>
                <a:spcPct val="0"/>
              </a:spcBef>
              <a:spcAft>
                <a:spcPct val="0"/>
              </a:spcAft>
              <a:defRPr/>
            </a:pPr>
            <a:endParaRPr lang="nl-NL" sz="800">
              <a:solidFill>
                <a:srgbClr val="000000"/>
              </a:solidFill>
            </a:endParaRPr>
          </a:p>
        </p:txBody>
      </p:sp>
      <p:sp>
        <p:nvSpPr>
          <p:cNvPr id="6" name="Working Draft" hidden="1"/>
          <p:cNvSpPr txBox="1">
            <a:spLocks noChangeArrowheads="1"/>
          </p:cNvSpPr>
          <p:nvPr>
            <p:custDataLst>
              <p:tags r:id="rId6"/>
            </p:custDataLst>
          </p:nvPr>
        </p:nvSpPr>
        <p:spPr bwMode="auto">
          <a:xfrm>
            <a:off x="3434778" y="508607"/>
            <a:ext cx="3120838"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en-US" sz="900">
                <a:solidFill>
                  <a:srgbClr val="808080"/>
                </a:solidFill>
              </a:rPr>
              <a:t>Last Modified 6/24/2013 5:43 PM W. Europe Standard Time</a:t>
            </a:r>
            <a:endParaRPr lang="nl-NL" sz="900">
              <a:solidFill>
                <a:srgbClr val="808080"/>
              </a:solidFill>
            </a:endParaRPr>
          </a:p>
        </p:txBody>
      </p:sp>
      <p:sp>
        <p:nvSpPr>
          <p:cNvPr id="7" name="Printed" hidden="1"/>
          <p:cNvSpPr txBox="1">
            <a:spLocks noChangeArrowheads="1"/>
          </p:cNvSpPr>
          <p:nvPr>
            <p:custDataLst>
              <p:tags r:id="rId7"/>
            </p:custDataLst>
          </p:nvPr>
        </p:nvSpPr>
        <p:spPr bwMode="auto">
          <a:xfrm>
            <a:off x="3434785" y="668962"/>
            <a:ext cx="2793706"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en-US" sz="900">
                <a:solidFill>
                  <a:srgbClr val="808080"/>
                </a:solidFill>
              </a:rPr>
              <a:t>Printed 6/20/2013 9:52 AM W. Europe Standard Time</a:t>
            </a:r>
            <a:endParaRPr lang="nl-NL" sz="900">
              <a:solidFill>
                <a:srgbClr val="808080"/>
              </a:solidFill>
            </a:endParaRPr>
          </a:p>
        </p:txBody>
      </p:sp>
      <p:sp>
        <p:nvSpPr>
          <p:cNvPr id="9" name="McK Document type" hidden="1"/>
          <p:cNvSpPr txBox="1">
            <a:spLocks noChangeArrowheads="1"/>
          </p:cNvSpPr>
          <p:nvPr>
            <p:custDataLst>
              <p:tags r:id="rId8"/>
            </p:custDataLst>
          </p:nvPr>
        </p:nvSpPr>
        <p:spPr bwMode="auto">
          <a:xfrm>
            <a:off x="2903470" y="5685295"/>
            <a:ext cx="5710842" cy="2202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o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nl-NL" sz="1400">
                <a:solidFill>
                  <a:srgbClr val="2FA1D9"/>
                </a:solidFill>
              </a:rPr>
              <a:t>Documenttype</a:t>
            </a:r>
          </a:p>
        </p:txBody>
      </p:sp>
      <p:sp>
        <p:nvSpPr>
          <p:cNvPr id="10" name="McK Date" hidden="1"/>
          <p:cNvSpPr txBox="1">
            <a:spLocks noChangeArrowheads="1"/>
          </p:cNvSpPr>
          <p:nvPr>
            <p:custDataLst>
              <p:tags r:id="rId9"/>
            </p:custDataLst>
          </p:nvPr>
        </p:nvSpPr>
        <p:spPr bwMode="auto">
          <a:xfrm>
            <a:off x="2903470" y="5959031"/>
            <a:ext cx="5710842" cy="2202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o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nl-NL" sz="1400">
                <a:solidFill>
                  <a:srgbClr val="2FA1D9"/>
                </a:solidFill>
              </a:rPr>
              <a:t>Datum</a:t>
            </a:r>
          </a:p>
        </p:txBody>
      </p:sp>
      <p:sp>
        <p:nvSpPr>
          <p:cNvPr id="11" name="McK Disclaimer" hidden="1"/>
          <p:cNvSpPr>
            <a:spLocks noChangeArrowheads="1"/>
          </p:cNvSpPr>
          <p:nvPr>
            <p:custDataLst>
              <p:tags r:id="rId10"/>
            </p:custDataLst>
          </p:nvPr>
        </p:nvSpPr>
        <p:spPr bwMode="auto">
          <a:xfrm>
            <a:off x="2903470" y="6509762"/>
            <a:ext cx="5710842" cy="2494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oAutofit/>
          </a:bodyPr>
          <a:lstStyle/>
          <a:p>
            <a:pPr defTabSz="820680" eaLnBrk="0" fontAlgn="base" hangingPunct="0">
              <a:spcBef>
                <a:spcPct val="0"/>
              </a:spcBef>
              <a:spcAft>
                <a:spcPct val="0"/>
              </a:spcAft>
            </a:pPr>
            <a:r>
              <a:rPr lang="nl-NL" sz="800">
                <a:solidFill>
                  <a:srgbClr val="808080"/>
                </a:solidFill>
              </a:rPr>
              <a:t>VERTROUWELIJK EN AUTEURSRECHTELIJK BESCHERMD</a:t>
            </a:r>
          </a:p>
          <a:p>
            <a:pPr defTabSz="820680" eaLnBrk="0" fontAlgn="base" hangingPunct="0">
              <a:spcBef>
                <a:spcPct val="0"/>
              </a:spcBef>
              <a:spcAft>
                <a:spcPct val="0"/>
              </a:spcAft>
            </a:pPr>
            <a:r>
              <a:rPr lang="nl-NL" sz="800">
                <a:solidFill>
                  <a:srgbClr val="808080"/>
                </a:solidFill>
              </a:rPr>
              <a:t>Gebruik van dit materiaal zonder nadrukkelijke toestemming van McKinsey &amp; Company is ten strengste verboden</a:t>
            </a:r>
          </a:p>
        </p:txBody>
      </p:sp>
      <p:sp>
        <p:nvSpPr>
          <p:cNvPr id="13314" name="Rectangle 1026"/>
          <p:cNvSpPr>
            <a:spLocks noGrp="1" noChangeArrowheads="1"/>
          </p:cNvSpPr>
          <p:nvPr>
            <p:ph type="ctrTitle"/>
            <p:custDataLst>
              <p:tags r:id="rId11"/>
            </p:custDataLst>
          </p:nvPr>
        </p:nvSpPr>
        <p:spPr>
          <a:xfrm>
            <a:off x="2903470" y="3872040"/>
            <a:ext cx="5710842" cy="1015663"/>
          </a:xfrm>
          <a:prstGeom prst="rect">
            <a:avLst/>
          </a:prstGeom>
        </p:spPr>
        <p:txBody>
          <a:bodyPr wrap="square">
            <a:spAutoFit/>
          </a:bodyPr>
          <a:lstStyle>
            <a:lvl1pPr>
              <a:defRPr sz="3300" b="1">
                <a:solidFill>
                  <a:schemeClr val="accent3"/>
                </a:solidFill>
              </a:defRPr>
            </a:lvl1pPr>
          </a:lstStyle>
          <a:p>
            <a:pPr lvl="0"/>
            <a:r>
              <a:rPr lang="nl-NL" noProof="0"/>
              <a:t>Click to edit Master title style</a:t>
            </a:r>
          </a:p>
        </p:txBody>
      </p:sp>
      <p:sp>
        <p:nvSpPr>
          <p:cNvPr id="13315" name="Rectangle 1027"/>
          <p:cNvSpPr>
            <a:spLocks noGrp="1" noChangeArrowheads="1"/>
          </p:cNvSpPr>
          <p:nvPr>
            <p:ph type="subTitle" idx="1"/>
            <p:custDataLst>
              <p:tags r:id="rId12"/>
            </p:custDataLst>
          </p:nvPr>
        </p:nvSpPr>
        <p:spPr>
          <a:xfrm>
            <a:off x="2903470" y="4759005"/>
            <a:ext cx="5710842" cy="219820"/>
          </a:xfrm>
        </p:spPr>
        <p:txBody>
          <a:bodyPr>
            <a:noAutofit/>
          </a:bodyPr>
          <a:lstStyle>
            <a:lvl1pPr>
              <a:defRPr sz="1400">
                <a:solidFill>
                  <a:schemeClr val="accent3"/>
                </a:solidFill>
              </a:defRPr>
            </a:lvl1pPr>
          </a:lstStyle>
          <a:p>
            <a:pPr lvl="0"/>
            <a:r>
              <a:rPr lang="nl-NL" noProof="0"/>
              <a:t>Click to edit Master subtitle style</a:t>
            </a:r>
          </a:p>
        </p:txBody>
      </p:sp>
    </p:spTree>
    <p:extLst>
      <p:ext uri="{BB962C8B-B14F-4D97-AF65-F5344CB8AC3E}">
        <p14:creationId xmlns:p14="http://schemas.microsoft.com/office/powerpoint/2010/main" val="2527353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McK 2. Slide Title"/>
          <p:cNvSpPr>
            <a:spLocks noGrp="1" noChangeArrowheads="1"/>
          </p:cNvSpPr>
          <p:nvPr>
            <p:ph type="title"/>
          </p:nvPr>
        </p:nvSpPr>
        <p:spPr bwMode="auto">
          <a:xfrm>
            <a:off x="357985" y="234863"/>
            <a:ext cx="7471572" cy="298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title style</a:t>
            </a:r>
          </a:p>
        </p:txBody>
      </p:sp>
      <p:sp>
        <p:nvSpPr>
          <p:cNvPr id="7" name="Slide Number Placeholder 1"/>
          <p:cNvSpPr>
            <a:spLocks noGrp="1"/>
          </p:cNvSpPr>
          <p:nvPr>
            <p:ph type="sldNum" sz="quarter" idx="4"/>
          </p:nvPr>
        </p:nvSpPr>
        <p:spPr>
          <a:xfrm>
            <a:off x="8719608" y="6642296"/>
            <a:ext cx="213009" cy="155496"/>
          </a:xfrm>
          <a:prstGeom prst="rect">
            <a:avLst/>
          </a:prstGeom>
        </p:spPr>
        <p:txBody>
          <a:bodyPr vert="horz" wrap="none" lIns="0" tIns="0" rIns="0" bIns="0" rtlCol="0" anchor="ctr">
            <a:noAutofit/>
          </a:bodyPr>
          <a:lstStyle>
            <a:lvl1pPr algn="l">
              <a:defRPr lang="en-US" sz="1000" kern="1200" baseline="0" smtClean="0">
                <a:solidFill>
                  <a:schemeClr val="accent3"/>
                </a:solidFill>
                <a:latin typeface="+mn-lt"/>
                <a:ea typeface="+mn-ea"/>
                <a:cs typeface="+mn-cs"/>
              </a:defRPr>
            </a:lvl1pPr>
          </a:lstStyle>
          <a:p>
            <a:fld id="{42C328C1-A84F-4A39-A664-DBA00541A8C6}" type="slidenum">
              <a:rPr lang="nl-NL">
                <a:solidFill>
                  <a:srgbClr val="2FA1D9"/>
                </a:solidFill>
              </a:rPr>
              <a:pPr/>
              <a:t>‹nr.›</a:t>
            </a:fld>
            <a:endParaRPr lang="nl-NL">
              <a:solidFill>
                <a:srgbClr val="2FA1D9"/>
              </a:solidFill>
            </a:endParaRPr>
          </a:p>
        </p:txBody>
      </p:sp>
    </p:spTree>
    <p:extLst>
      <p:ext uri="{BB962C8B-B14F-4D97-AF65-F5344CB8AC3E}">
        <p14:creationId xmlns:p14="http://schemas.microsoft.com/office/powerpoint/2010/main" val="4009471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4" name="Shape 14"/>
          <p:cNvSpPr>
            <a:spLocks noGrp="1"/>
          </p:cNvSpPr>
          <p:nvPr>
            <p:ph type="title"/>
          </p:nvPr>
        </p:nvSpPr>
        <p:spPr>
          <a:prstGeom prst="rect">
            <a:avLst/>
          </a:prstGeom>
        </p:spPr>
        <p:txBody>
          <a:bodyPr/>
          <a:lstStyle>
            <a:lvl1pPr>
              <a:tabLst>
                <a:tab pos="362837" algn="l"/>
              </a:tabLst>
            </a:lvl1pPr>
          </a:lstStyle>
          <a:p>
            <a:pPr lvl="0">
              <a:defRPr sz="1800">
                <a:solidFill>
                  <a:srgbClr val="000000"/>
                </a:solidFill>
              </a:defRPr>
            </a:pPr>
            <a:r>
              <a:rPr sz="1900" err="1">
                <a:solidFill>
                  <a:srgbClr val="2FA1D9"/>
                </a:solidFill>
              </a:rPr>
              <a:t>Titeltekst</a:t>
            </a:r>
            <a:endParaRPr sz="1900">
              <a:solidFill>
                <a:srgbClr val="2FA1D9"/>
              </a:solidFill>
            </a:endParaRPr>
          </a:p>
        </p:txBody>
      </p:sp>
      <p:sp>
        <p:nvSpPr>
          <p:cNvPr id="15" name="Shape 15"/>
          <p:cNvSpPr>
            <a:spLocks noGrp="1"/>
          </p:cNvSpPr>
          <p:nvPr>
            <p:ph type="body" idx="1"/>
          </p:nvPr>
        </p:nvSpPr>
        <p:spPr>
          <a:prstGeom prst="rect">
            <a:avLst/>
          </a:prstGeom>
        </p:spPr>
        <p:txBody>
          <a:bodyPr/>
          <a:lstStyle/>
          <a:p>
            <a:pPr lvl="0">
              <a:defRPr sz="1800"/>
            </a:pPr>
            <a:r>
              <a:rPr sz="1600" err="1"/>
              <a:t>Hoofdtekst</a:t>
            </a:r>
            <a:r>
              <a:rPr sz="1600"/>
              <a:t> - </a:t>
            </a:r>
            <a:r>
              <a:rPr sz="1600" err="1"/>
              <a:t>niveau</a:t>
            </a:r>
            <a:r>
              <a:rPr sz="1600"/>
              <a:t> </a:t>
            </a:r>
            <a:r>
              <a:rPr sz="1600" err="1"/>
              <a:t>één</a:t>
            </a:r>
            <a:endParaRPr sz="1600"/>
          </a:p>
          <a:p>
            <a:pPr lvl="1">
              <a:defRPr sz="1800"/>
            </a:pPr>
            <a:r>
              <a:rPr sz="1600" err="1"/>
              <a:t>Hoofdtekst</a:t>
            </a:r>
            <a:r>
              <a:rPr sz="1600"/>
              <a:t> - </a:t>
            </a:r>
            <a:r>
              <a:rPr sz="1600" err="1"/>
              <a:t>niveau</a:t>
            </a:r>
            <a:r>
              <a:rPr sz="1600"/>
              <a:t> twee</a:t>
            </a:r>
          </a:p>
          <a:p>
            <a:pPr lvl="2">
              <a:defRPr sz="1800"/>
            </a:pPr>
            <a:r>
              <a:rPr sz="1600" err="1"/>
              <a:t>Hoofdtekst</a:t>
            </a:r>
            <a:r>
              <a:rPr sz="1600"/>
              <a:t> - </a:t>
            </a:r>
            <a:r>
              <a:rPr sz="1600" err="1"/>
              <a:t>niveau</a:t>
            </a:r>
            <a:r>
              <a:rPr sz="1600"/>
              <a:t> </a:t>
            </a:r>
            <a:r>
              <a:rPr sz="1600" err="1"/>
              <a:t>drie</a:t>
            </a:r>
            <a:endParaRPr sz="1600"/>
          </a:p>
          <a:p>
            <a:pPr lvl="3">
              <a:defRPr sz="1800"/>
            </a:pPr>
            <a:r>
              <a:rPr sz="1600" err="1"/>
              <a:t>Hoofdtekst</a:t>
            </a:r>
            <a:r>
              <a:rPr sz="1600"/>
              <a:t> - </a:t>
            </a:r>
            <a:r>
              <a:rPr sz="1600" err="1"/>
              <a:t>niveau</a:t>
            </a:r>
            <a:r>
              <a:rPr sz="1600"/>
              <a:t> </a:t>
            </a:r>
            <a:r>
              <a:rPr sz="1600" err="1"/>
              <a:t>vier</a:t>
            </a:r>
            <a:endParaRPr sz="1600"/>
          </a:p>
          <a:p>
            <a:pPr lvl="4">
              <a:defRPr sz="1800"/>
            </a:pPr>
            <a:r>
              <a:rPr sz="1600" err="1"/>
              <a:t>Hoofdtekst</a:t>
            </a:r>
            <a:r>
              <a:rPr sz="1600"/>
              <a:t> - </a:t>
            </a:r>
            <a:r>
              <a:rPr sz="1600" err="1"/>
              <a:t>niveau</a:t>
            </a:r>
            <a:r>
              <a:rPr sz="1600"/>
              <a:t> </a:t>
            </a:r>
            <a:r>
              <a:rPr sz="1600" err="1"/>
              <a:t>vijf</a:t>
            </a:r>
            <a:endParaRPr sz="1600"/>
          </a:p>
        </p:txBody>
      </p:sp>
      <p:sp>
        <p:nvSpPr>
          <p:cNvPr id="16" name="Shape 16"/>
          <p:cNvSpPr>
            <a:spLocks noGrp="1"/>
          </p:cNvSpPr>
          <p:nvPr>
            <p:ph type="sldNum" sz="quarter" idx="2"/>
          </p:nvPr>
        </p:nvSpPr>
        <p:spPr>
          <a:prstGeom prst="rect">
            <a:avLst/>
          </a:prstGeom>
        </p:spPr>
        <p:txBody>
          <a:bodyPr/>
          <a:lstStyle/>
          <a:p>
            <a:fld id="{86CB4B4D-7CA3-9044-876B-883B54F8677D}" type="slidenum">
              <a:rPr>
                <a:solidFill>
                  <a:srgbClr val="2FA1D9"/>
                </a:solidFill>
              </a:rPr>
              <a:pPr/>
              <a:t>‹nr.›</a:t>
            </a:fld>
            <a:endParaRPr>
              <a:solidFill>
                <a:srgbClr val="2FA1D9"/>
              </a:solidFill>
            </a:endParaRPr>
          </a:p>
        </p:txBody>
      </p:sp>
    </p:spTree>
    <p:extLst>
      <p:ext uri="{BB962C8B-B14F-4D97-AF65-F5344CB8AC3E}">
        <p14:creationId xmlns:p14="http://schemas.microsoft.com/office/powerpoint/2010/main" val="3032826496"/>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10246" name="think-cell Slide" r:id="rId14" imgW="360" imgH="360" progId="">
                  <p:embed/>
                </p:oleObj>
              </mc:Choice>
              <mc:Fallback>
                <p:oleObj name="think-cell Slide" r:id="rId14" imgW="360" imgH="360" progId="">
                  <p:embed/>
                  <p:pic>
                    <p:nvPicPr>
                      <p:cNvPr id="0" name="Picture 2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14" name="Picture 5" descr="V:\02_Multimedia 2012\00-ZPB381-Education initiative\PPT Template\lines1-PPTx3-JV01.jpg"/>
          <p:cNvPicPr>
            <a:picLocks noChangeAspect="1" noChangeArrowheads="1"/>
          </p:cNvPicPr>
          <p:nvPr userDrawn="1">
            <p:custDataLst>
              <p:tags r:id="rId3"/>
            </p:custDataLst>
          </p:nvPr>
        </p:nvPicPr>
        <p:blipFill>
          <a:blip r:embed="rId16" cstate="print">
            <a:extLst>
              <a:ext uri="{28A0092B-C50C-407E-A947-70E740481C1C}">
                <a14:useLocalDpi xmlns:a14="http://schemas.microsoft.com/office/drawing/2010/main"/>
              </a:ext>
            </a:extLst>
          </a:blip>
          <a:srcRect/>
          <a:stretch>
            <a:fillRect/>
          </a:stretch>
        </p:blipFill>
        <p:spPr bwMode="auto">
          <a:xfrm>
            <a:off x="0" y="-2019"/>
            <a:ext cx="9144000" cy="6860025"/>
          </a:xfrm>
          <a:prstGeom prst="rect">
            <a:avLst/>
          </a:prstGeom>
          <a:noFill/>
          <a:extLst>
            <a:ext uri="{909E8E84-426E-40dd-AFC4-6F175D3DCCD1}">
              <a14:hiddenFill xmlns="" xmlns:a14="http://schemas.microsoft.com/office/drawing/2010/main">
                <a:solidFill>
                  <a:srgbClr val="FFFFFF"/>
                </a:solidFill>
              </a14:hiddenFill>
            </a:ext>
          </a:extLst>
        </p:spPr>
      </p:pic>
      <p:sp>
        <p:nvSpPr>
          <p:cNvPr id="4" name="Working Draft Text" hidden="1"/>
          <p:cNvSpPr txBox="1">
            <a:spLocks noChangeArrowheads="1"/>
          </p:cNvSpPr>
          <p:nvPr>
            <p:custDataLst>
              <p:tags r:id="rId4"/>
            </p:custDataLst>
          </p:nvPr>
        </p:nvSpPr>
        <p:spPr bwMode="auto">
          <a:xfrm>
            <a:off x="3434779" y="349865"/>
            <a:ext cx="1014109"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nl-NL" sz="900" b="1">
                <a:solidFill>
                  <a:srgbClr val="808080"/>
                </a:solidFill>
              </a:rPr>
              <a:t>WORKING DRAFT</a:t>
            </a:r>
          </a:p>
        </p:txBody>
      </p:sp>
      <p:sp>
        <p:nvSpPr>
          <p:cNvPr id="5" name="doc id" hidden="1"/>
          <p:cNvSpPr txBox="1">
            <a:spLocks noChangeArrowheads="1"/>
          </p:cNvSpPr>
          <p:nvPr>
            <p:custDataLst>
              <p:tags r:id="rId5"/>
            </p:custDataLst>
          </p:nvPr>
        </p:nvSpPr>
        <p:spPr bwMode="auto">
          <a:xfrm>
            <a:off x="8614312" y="37255"/>
            <a:ext cx="301290" cy="1247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r" eaLnBrk="1" fontAlgn="base" hangingPunct="1">
              <a:spcBef>
                <a:spcPct val="0"/>
              </a:spcBef>
              <a:spcAft>
                <a:spcPct val="0"/>
              </a:spcAft>
              <a:defRPr/>
            </a:pPr>
            <a:endParaRPr lang="nl-NL" sz="800">
              <a:solidFill>
                <a:srgbClr val="000000"/>
              </a:solidFill>
            </a:endParaRPr>
          </a:p>
        </p:txBody>
      </p:sp>
      <p:sp>
        <p:nvSpPr>
          <p:cNvPr id="6" name="Working Draft" hidden="1"/>
          <p:cNvSpPr txBox="1">
            <a:spLocks noChangeArrowheads="1"/>
          </p:cNvSpPr>
          <p:nvPr>
            <p:custDataLst>
              <p:tags r:id="rId6"/>
            </p:custDataLst>
          </p:nvPr>
        </p:nvSpPr>
        <p:spPr bwMode="auto">
          <a:xfrm>
            <a:off x="3434778" y="508607"/>
            <a:ext cx="3186264"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900">
                <a:solidFill>
                  <a:srgbClr val="808080"/>
                </a:solidFill>
              </a:rPr>
              <a:t>Last Modified 8/19/2015 11:00 AM W. Europe Standard Time</a:t>
            </a:r>
            <a:endParaRPr lang="nl-NL" sz="900">
              <a:solidFill>
                <a:srgbClr val="808080"/>
              </a:solidFill>
            </a:endParaRPr>
          </a:p>
        </p:txBody>
      </p:sp>
      <p:sp>
        <p:nvSpPr>
          <p:cNvPr id="7" name="Printed" hidden="1"/>
          <p:cNvSpPr txBox="1">
            <a:spLocks noChangeArrowheads="1"/>
          </p:cNvSpPr>
          <p:nvPr>
            <p:custDataLst>
              <p:tags r:id="rId7"/>
            </p:custDataLst>
          </p:nvPr>
        </p:nvSpPr>
        <p:spPr bwMode="auto">
          <a:xfrm>
            <a:off x="3434785" y="668962"/>
            <a:ext cx="2793706" cy="1413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900">
                <a:solidFill>
                  <a:srgbClr val="808080"/>
                </a:solidFill>
              </a:rPr>
              <a:t>Printed 8/12/2015 3:20 PM W. Europe Standard Time</a:t>
            </a:r>
            <a:endParaRPr lang="nl-NL" sz="900">
              <a:solidFill>
                <a:srgbClr val="808080"/>
              </a:solidFill>
            </a:endParaRPr>
          </a:p>
        </p:txBody>
      </p:sp>
      <p:sp>
        <p:nvSpPr>
          <p:cNvPr id="9" name="McK Document type" hidden="1"/>
          <p:cNvSpPr txBox="1">
            <a:spLocks noChangeArrowheads="1"/>
          </p:cNvSpPr>
          <p:nvPr>
            <p:custDataLst>
              <p:tags r:id="rId8"/>
            </p:custDataLst>
          </p:nvPr>
        </p:nvSpPr>
        <p:spPr bwMode="auto">
          <a:xfrm>
            <a:off x="2903470" y="5685295"/>
            <a:ext cx="5710842" cy="2202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o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nl-NL" sz="1400">
                <a:solidFill>
                  <a:srgbClr val="2FA1D9"/>
                </a:solidFill>
              </a:rPr>
              <a:t>Documenttype</a:t>
            </a:r>
          </a:p>
        </p:txBody>
      </p:sp>
      <p:sp>
        <p:nvSpPr>
          <p:cNvPr id="10" name="McK Date" hidden="1"/>
          <p:cNvSpPr txBox="1">
            <a:spLocks noChangeArrowheads="1"/>
          </p:cNvSpPr>
          <p:nvPr>
            <p:custDataLst>
              <p:tags r:id="rId9"/>
            </p:custDataLst>
          </p:nvPr>
        </p:nvSpPr>
        <p:spPr bwMode="auto">
          <a:xfrm>
            <a:off x="2903470" y="5959031"/>
            <a:ext cx="5710842" cy="22028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o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nl-NL" sz="1400">
                <a:solidFill>
                  <a:srgbClr val="2FA1D9"/>
                </a:solidFill>
              </a:rPr>
              <a:t>Datum</a:t>
            </a:r>
          </a:p>
        </p:txBody>
      </p:sp>
      <p:sp>
        <p:nvSpPr>
          <p:cNvPr id="11" name="McK Disclaimer" hidden="1"/>
          <p:cNvSpPr>
            <a:spLocks noChangeArrowheads="1"/>
          </p:cNvSpPr>
          <p:nvPr>
            <p:custDataLst>
              <p:tags r:id="rId10"/>
            </p:custDataLst>
          </p:nvPr>
        </p:nvSpPr>
        <p:spPr bwMode="auto">
          <a:xfrm>
            <a:off x="2903470" y="6509762"/>
            <a:ext cx="5710842" cy="24944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oAutofit/>
          </a:bodyPr>
          <a:lstStyle/>
          <a:p>
            <a:pPr defTabSz="820680" eaLnBrk="0" fontAlgn="base" hangingPunct="0">
              <a:spcBef>
                <a:spcPct val="0"/>
              </a:spcBef>
              <a:spcAft>
                <a:spcPct val="0"/>
              </a:spcAft>
            </a:pPr>
            <a:r>
              <a:rPr lang="nl-NL" sz="800">
                <a:solidFill>
                  <a:srgbClr val="808080"/>
                </a:solidFill>
              </a:rPr>
              <a:t>VERTROUWELIJK EN AUTEURSRECHTELIJK BESCHERMD</a:t>
            </a:r>
          </a:p>
          <a:p>
            <a:pPr defTabSz="820680" eaLnBrk="0" fontAlgn="base" hangingPunct="0">
              <a:spcBef>
                <a:spcPct val="0"/>
              </a:spcBef>
              <a:spcAft>
                <a:spcPct val="0"/>
              </a:spcAft>
            </a:pPr>
            <a:r>
              <a:rPr lang="nl-NL" sz="800">
                <a:solidFill>
                  <a:srgbClr val="808080"/>
                </a:solidFill>
              </a:rPr>
              <a:t>Gebruik van dit materiaal zonder nadrukkelijke toestemming van McKinsey &amp; Company is ten strengste verboden</a:t>
            </a:r>
          </a:p>
        </p:txBody>
      </p:sp>
      <p:sp>
        <p:nvSpPr>
          <p:cNvPr id="13314" name="Rectangle 1026"/>
          <p:cNvSpPr>
            <a:spLocks noGrp="1" noChangeArrowheads="1"/>
          </p:cNvSpPr>
          <p:nvPr>
            <p:ph type="ctrTitle"/>
            <p:custDataLst>
              <p:tags r:id="rId11"/>
            </p:custDataLst>
          </p:nvPr>
        </p:nvSpPr>
        <p:spPr>
          <a:xfrm>
            <a:off x="2903470" y="3872041"/>
            <a:ext cx="5917002" cy="507831"/>
          </a:xfrm>
          <a:prstGeom prst="rect">
            <a:avLst/>
          </a:prstGeom>
        </p:spPr>
        <p:txBody>
          <a:bodyPr wrap="square">
            <a:spAutoFit/>
          </a:bodyPr>
          <a:lstStyle>
            <a:lvl1pPr>
              <a:defRPr sz="3300" b="1">
                <a:solidFill>
                  <a:schemeClr val="tx1"/>
                </a:solidFill>
              </a:defRPr>
            </a:lvl1pPr>
          </a:lstStyle>
          <a:p>
            <a:pPr lvl="0"/>
            <a:r>
              <a:rPr lang="nl-NL" noProof="0"/>
              <a:t>Click </a:t>
            </a:r>
            <a:r>
              <a:rPr lang="nl-NL" noProof="0" err="1"/>
              <a:t>to</a:t>
            </a:r>
            <a:r>
              <a:rPr lang="nl-NL" noProof="0"/>
              <a:t> </a:t>
            </a:r>
            <a:r>
              <a:rPr lang="nl-NL" noProof="0" err="1"/>
              <a:t>edit</a:t>
            </a:r>
            <a:r>
              <a:rPr lang="nl-NL" noProof="0"/>
              <a:t> Master </a:t>
            </a:r>
            <a:r>
              <a:rPr lang="nl-NL" noProof="0" err="1"/>
              <a:t>title</a:t>
            </a:r>
            <a:r>
              <a:rPr lang="nl-NL" noProof="0"/>
              <a:t> </a:t>
            </a:r>
            <a:r>
              <a:rPr lang="nl-NL" noProof="0" err="1"/>
              <a:t>style</a:t>
            </a:r>
            <a:endParaRPr lang="nl-NL" noProof="0"/>
          </a:p>
        </p:txBody>
      </p:sp>
      <p:sp>
        <p:nvSpPr>
          <p:cNvPr id="13315" name="Rectangle 1027"/>
          <p:cNvSpPr>
            <a:spLocks noGrp="1" noChangeArrowheads="1"/>
          </p:cNvSpPr>
          <p:nvPr>
            <p:ph type="subTitle" idx="1"/>
            <p:custDataLst>
              <p:tags r:id="rId12"/>
            </p:custDataLst>
          </p:nvPr>
        </p:nvSpPr>
        <p:spPr>
          <a:xfrm>
            <a:off x="2903470" y="4759005"/>
            <a:ext cx="5710842" cy="219820"/>
          </a:xfrm>
        </p:spPr>
        <p:txBody>
          <a:bodyPr>
            <a:noAutofit/>
          </a:bodyPr>
          <a:lstStyle>
            <a:lvl1pPr>
              <a:defRPr sz="1400">
                <a:solidFill>
                  <a:schemeClr val="tx2"/>
                </a:solidFill>
              </a:defRPr>
            </a:lvl1pPr>
          </a:lstStyle>
          <a:p>
            <a:pPr lvl="0"/>
            <a:r>
              <a:rPr lang="nl-NL" noProof="0"/>
              <a:t>Click </a:t>
            </a:r>
            <a:r>
              <a:rPr lang="nl-NL" noProof="0" err="1"/>
              <a:t>to</a:t>
            </a:r>
            <a:r>
              <a:rPr lang="nl-NL" noProof="0"/>
              <a:t> </a:t>
            </a:r>
            <a:r>
              <a:rPr lang="nl-NL" noProof="0" err="1"/>
              <a:t>edit</a:t>
            </a:r>
            <a:r>
              <a:rPr lang="nl-NL" noProof="0"/>
              <a:t> Master </a:t>
            </a:r>
            <a:r>
              <a:rPr lang="nl-NL" noProof="0" err="1"/>
              <a:t>subtitle</a:t>
            </a:r>
            <a:r>
              <a:rPr lang="nl-NL" noProof="0"/>
              <a:t> </a:t>
            </a:r>
            <a:r>
              <a:rPr lang="nl-NL" noProof="0" err="1"/>
              <a:t>style</a:t>
            </a:r>
            <a:endParaRPr lang="nl-NL" noProof="0"/>
          </a:p>
        </p:txBody>
      </p:sp>
    </p:spTree>
    <p:extLst>
      <p:ext uri="{BB962C8B-B14F-4D97-AF65-F5344CB8AC3E}">
        <p14:creationId xmlns:p14="http://schemas.microsoft.com/office/powerpoint/2010/main" val="2343004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4" name="McK 2. Slide Title"/>
          <p:cNvSpPr>
            <a:spLocks noGrp="1" noChangeArrowheads="1"/>
          </p:cNvSpPr>
          <p:nvPr>
            <p:ph type="title"/>
          </p:nvPr>
        </p:nvSpPr>
        <p:spPr bwMode="auto">
          <a:xfrm>
            <a:off x="357985" y="234864"/>
            <a:ext cx="7471572" cy="219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title style</a:t>
            </a:r>
          </a:p>
        </p:txBody>
      </p:sp>
      <p:sp>
        <p:nvSpPr>
          <p:cNvPr id="7" name="Slide Number Placeholder 1"/>
          <p:cNvSpPr>
            <a:spLocks noGrp="1"/>
          </p:cNvSpPr>
          <p:nvPr>
            <p:ph type="sldNum" sz="quarter" idx="4"/>
          </p:nvPr>
        </p:nvSpPr>
        <p:spPr>
          <a:xfrm>
            <a:off x="8719608" y="6642296"/>
            <a:ext cx="213009" cy="155496"/>
          </a:xfrm>
          <a:prstGeom prst="rect">
            <a:avLst/>
          </a:prstGeom>
        </p:spPr>
        <p:txBody>
          <a:bodyPr vert="horz" wrap="none" lIns="0" tIns="0" rIns="0" bIns="0" rtlCol="0" anchor="ctr">
            <a:noAutofit/>
          </a:bodyPr>
          <a:lstStyle>
            <a:lvl1pPr algn="l">
              <a:defRPr lang="en-US" sz="1000" kern="1200" baseline="0" smtClean="0">
                <a:solidFill>
                  <a:schemeClr val="accent2"/>
                </a:solidFill>
                <a:latin typeface="+mn-lt"/>
                <a:ea typeface="+mn-ea"/>
                <a:cs typeface="+mn-cs"/>
              </a:defRPr>
            </a:lvl1pPr>
          </a:lstStyle>
          <a:p>
            <a:fld id="{42C328C1-A84F-4A39-A664-DBA00541A8C6}" type="slidenum">
              <a:rPr lang="nl-NL">
                <a:solidFill>
                  <a:srgbClr val="2E75B6"/>
                </a:solidFill>
              </a:rPr>
              <a:pPr/>
              <a:t>‹nr.›</a:t>
            </a:fld>
            <a:endParaRPr lang="nl-NL">
              <a:solidFill>
                <a:srgbClr val="2E75B6"/>
              </a:solidFill>
            </a:endParaRPr>
          </a:p>
        </p:txBody>
      </p:sp>
    </p:spTree>
    <p:extLst>
      <p:ext uri="{BB962C8B-B14F-4D97-AF65-F5344CB8AC3E}">
        <p14:creationId xmlns:p14="http://schemas.microsoft.com/office/powerpoint/2010/main" val="274173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solidFill>
                  <a:schemeClr val="accent2"/>
                </a:solidFill>
              </a:defRPr>
            </a:lvl1pPr>
          </a:lstStyle>
          <a:p>
            <a:fld id="{42C328C1-A84F-4A39-A664-DBA00541A8C6}" type="slidenum">
              <a:rPr lang="nl-NL" smtClean="0">
                <a:solidFill>
                  <a:srgbClr val="2E75B6"/>
                </a:solidFill>
              </a:rPr>
              <a:pPr/>
              <a:t>‹nr.›</a:t>
            </a:fld>
            <a:endParaRPr lang="nl-NL">
              <a:solidFill>
                <a:srgbClr val="2E75B6"/>
              </a:solidFill>
            </a:endParaRPr>
          </a:p>
        </p:txBody>
      </p:sp>
    </p:spTree>
    <p:extLst>
      <p:ext uri="{BB962C8B-B14F-4D97-AF65-F5344CB8AC3E}">
        <p14:creationId xmlns:p14="http://schemas.microsoft.com/office/powerpoint/2010/main" val="119400404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tags" Target="../tags/tag8.xml"/><Relationship Id="rId18" Type="http://schemas.openxmlformats.org/officeDocument/2006/relationships/tags" Target="../tags/tag13.xml"/><Relationship Id="rId26" Type="http://schemas.openxmlformats.org/officeDocument/2006/relationships/tags" Target="../tags/tag21.xml"/><Relationship Id="rId21" Type="http://schemas.openxmlformats.org/officeDocument/2006/relationships/tags" Target="../tags/tag16.xml"/><Relationship Id="rId34" Type="http://schemas.openxmlformats.org/officeDocument/2006/relationships/tags" Target="../tags/tag29.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5" Type="http://schemas.openxmlformats.org/officeDocument/2006/relationships/tags" Target="../tags/tag20.xml"/><Relationship Id="rId33" Type="http://schemas.openxmlformats.org/officeDocument/2006/relationships/tags" Target="../tags/tag28.xml"/><Relationship Id="rId38"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tags" Target="../tags/tag11.xml"/><Relationship Id="rId20" Type="http://schemas.openxmlformats.org/officeDocument/2006/relationships/tags" Target="../tags/tag15.xml"/><Relationship Id="rId29" Type="http://schemas.openxmlformats.org/officeDocument/2006/relationships/tags" Target="../tags/tag24.xml"/><Relationship Id="rId1" Type="http://schemas.openxmlformats.org/officeDocument/2006/relationships/slideLayout" Target="../slideLayouts/slideLayout1.xml"/><Relationship Id="rId6" Type="http://schemas.openxmlformats.org/officeDocument/2006/relationships/tags" Target="../tags/tag1.xml"/><Relationship Id="rId11" Type="http://schemas.openxmlformats.org/officeDocument/2006/relationships/tags" Target="../tags/tag6.xml"/><Relationship Id="rId24" Type="http://schemas.openxmlformats.org/officeDocument/2006/relationships/tags" Target="../tags/tag19.xml"/><Relationship Id="rId32" Type="http://schemas.openxmlformats.org/officeDocument/2006/relationships/tags" Target="../tags/tag27.xml"/><Relationship Id="rId37" Type="http://schemas.openxmlformats.org/officeDocument/2006/relationships/image" Target="../media/image1.emf"/><Relationship Id="rId5" Type="http://schemas.openxmlformats.org/officeDocument/2006/relationships/vmlDrawing" Target="../drawings/vmlDrawing1.vml"/><Relationship Id="rId15" Type="http://schemas.openxmlformats.org/officeDocument/2006/relationships/tags" Target="../tags/tag10.xml"/><Relationship Id="rId23" Type="http://schemas.openxmlformats.org/officeDocument/2006/relationships/tags" Target="../tags/tag18.xml"/><Relationship Id="rId28" Type="http://schemas.openxmlformats.org/officeDocument/2006/relationships/tags" Target="../tags/tag23.xml"/><Relationship Id="rId36" Type="http://schemas.openxmlformats.org/officeDocument/2006/relationships/oleObject" Target="../embeddings/oleObject1.bin"/><Relationship Id="rId10" Type="http://schemas.openxmlformats.org/officeDocument/2006/relationships/tags" Target="../tags/tag5.xml"/><Relationship Id="rId19" Type="http://schemas.openxmlformats.org/officeDocument/2006/relationships/tags" Target="../tags/tag14.xml"/><Relationship Id="rId31" Type="http://schemas.openxmlformats.org/officeDocument/2006/relationships/tags" Target="../tags/tag26.xml"/><Relationship Id="rId4" Type="http://schemas.openxmlformats.org/officeDocument/2006/relationships/theme" Target="../theme/theme1.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tags" Target="../tags/tag17.xml"/><Relationship Id="rId27" Type="http://schemas.openxmlformats.org/officeDocument/2006/relationships/tags" Target="../tags/tag22.xml"/><Relationship Id="rId30" Type="http://schemas.openxmlformats.org/officeDocument/2006/relationships/tags" Target="../tags/tag25.xml"/><Relationship Id="rId35" Type="http://schemas.openxmlformats.org/officeDocument/2006/relationships/tags" Target="../tags/tag30.xml"/><Relationship Id="rId8" Type="http://schemas.openxmlformats.org/officeDocument/2006/relationships/tags" Target="../tags/tag3.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13" Type="http://schemas.openxmlformats.org/officeDocument/2006/relationships/tags" Target="../tags/tag49.xml"/><Relationship Id="rId18" Type="http://schemas.openxmlformats.org/officeDocument/2006/relationships/tags" Target="../tags/tag54.xml"/><Relationship Id="rId26" Type="http://schemas.openxmlformats.org/officeDocument/2006/relationships/tags" Target="../tags/tag62.xml"/><Relationship Id="rId21" Type="http://schemas.openxmlformats.org/officeDocument/2006/relationships/tags" Target="../tags/tag57.xml"/><Relationship Id="rId34" Type="http://schemas.openxmlformats.org/officeDocument/2006/relationships/tags" Target="../tags/tag70.xml"/><Relationship Id="rId7" Type="http://schemas.openxmlformats.org/officeDocument/2006/relationships/tags" Target="../tags/tag43.xml"/><Relationship Id="rId12" Type="http://schemas.openxmlformats.org/officeDocument/2006/relationships/tags" Target="../tags/tag48.xml"/><Relationship Id="rId17" Type="http://schemas.openxmlformats.org/officeDocument/2006/relationships/tags" Target="../tags/tag53.xml"/><Relationship Id="rId25" Type="http://schemas.openxmlformats.org/officeDocument/2006/relationships/tags" Target="../tags/tag61.xml"/><Relationship Id="rId33" Type="http://schemas.openxmlformats.org/officeDocument/2006/relationships/tags" Target="../tags/tag69.xml"/><Relationship Id="rId38" Type="http://schemas.openxmlformats.org/officeDocument/2006/relationships/image" Target="../media/image2.jpeg"/><Relationship Id="rId2" Type="http://schemas.openxmlformats.org/officeDocument/2006/relationships/slideLayout" Target="../slideLayouts/slideLayout5.xml"/><Relationship Id="rId16" Type="http://schemas.openxmlformats.org/officeDocument/2006/relationships/tags" Target="../tags/tag52.xml"/><Relationship Id="rId20" Type="http://schemas.openxmlformats.org/officeDocument/2006/relationships/tags" Target="../tags/tag56.xml"/><Relationship Id="rId29" Type="http://schemas.openxmlformats.org/officeDocument/2006/relationships/tags" Target="../tags/tag65.xml"/><Relationship Id="rId1" Type="http://schemas.openxmlformats.org/officeDocument/2006/relationships/slideLayout" Target="../slideLayouts/slideLayout4.xml"/><Relationship Id="rId6" Type="http://schemas.openxmlformats.org/officeDocument/2006/relationships/tags" Target="../tags/tag42.xml"/><Relationship Id="rId11" Type="http://schemas.openxmlformats.org/officeDocument/2006/relationships/tags" Target="../tags/tag47.xml"/><Relationship Id="rId24" Type="http://schemas.openxmlformats.org/officeDocument/2006/relationships/tags" Target="../tags/tag60.xml"/><Relationship Id="rId32" Type="http://schemas.openxmlformats.org/officeDocument/2006/relationships/tags" Target="../tags/tag68.xml"/><Relationship Id="rId37" Type="http://schemas.openxmlformats.org/officeDocument/2006/relationships/image" Target="../media/image1.emf"/><Relationship Id="rId5" Type="http://schemas.openxmlformats.org/officeDocument/2006/relationships/vmlDrawing" Target="../drawings/vmlDrawing3.vml"/><Relationship Id="rId15" Type="http://schemas.openxmlformats.org/officeDocument/2006/relationships/tags" Target="../tags/tag51.xml"/><Relationship Id="rId23" Type="http://schemas.openxmlformats.org/officeDocument/2006/relationships/tags" Target="../tags/tag59.xml"/><Relationship Id="rId28" Type="http://schemas.openxmlformats.org/officeDocument/2006/relationships/tags" Target="../tags/tag64.xml"/><Relationship Id="rId36" Type="http://schemas.openxmlformats.org/officeDocument/2006/relationships/oleObject" Target="../embeddings/oleObject3.bin"/><Relationship Id="rId10" Type="http://schemas.openxmlformats.org/officeDocument/2006/relationships/tags" Target="../tags/tag46.xml"/><Relationship Id="rId19" Type="http://schemas.openxmlformats.org/officeDocument/2006/relationships/tags" Target="../tags/tag55.xml"/><Relationship Id="rId31" Type="http://schemas.openxmlformats.org/officeDocument/2006/relationships/tags" Target="../tags/tag67.xml"/><Relationship Id="rId4" Type="http://schemas.openxmlformats.org/officeDocument/2006/relationships/theme" Target="../theme/theme2.xml"/><Relationship Id="rId9" Type="http://schemas.openxmlformats.org/officeDocument/2006/relationships/tags" Target="../tags/tag45.xml"/><Relationship Id="rId14" Type="http://schemas.openxmlformats.org/officeDocument/2006/relationships/tags" Target="../tags/tag50.xml"/><Relationship Id="rId22" Type="http://schemas.openxmlformats.org/officeDocument/2006/relationships/tags" Target="../tags/tag58.xml"/><Relationship Id="rId27" Type="http://schemas.openxmlformats.org/officeDocument/2006/relationships/tags" Target="../tags/tag63.xml"/><Relationship Id="rId30" Type="http://schemas.openxmlformats.org/officeDocument/2006/relationships/tags" Target="../tags/tag66.xml"/><Relationship Id="rId35" Type="http://schemas.openxmlformats.org/officeDocument/2006/relationships/tags" Target="../tags/tag71.xml"/><Relationship Id="rId8" Type="http://schemas.openxmlformats.org/officeDocument/2006/relationships/tags" Target="../tags/tag44.xml"/><Relationship Id="rId3"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84.xml"/><Relationship Id="rId13" Type="http://schemas.openxmlformats.org/officeDocument/2006/relationships/tags" Target="../tags/tag89.xml"/><Relationship Id="rId18" Type="http://schemas.openxmlformats.org/officeDocument/2006/relationships/tags" Target="../tags/tag94.xml"/><Relationship Id="rId3" Type="http://schemas.openxmlformats.org/officeDocument/2006/relationships/slideLayout" Target="../slideLayouts/slideLayout9.xml"/><Relationship Id="rId21" Type="http://schemas.openxmlformats.org/officeDocument/2006/relationships/tags" Target="../tags/tag97.xml"/><Relationship Id="rId7" Type="http://schemas.openxmlformats.org/officeDocument/2006/relationships/tags" Target="../tags/tag83.xml"/><Relationship Id="rId12" Type="http://schemas.openxmlformats.org/officeDocument/2006/relationships/tags" Target="../tags/tag88.xml"/><Relationship Id="rId17" Type="http://schemas.openxmlformats.org/officeDocument/2006/relationships/tags" Target="../tags/tag93.xml"/><Relationship Id="rId25" Type="http://schemas.openxmlformats.org/officeDocument/2006/relationships/image" Target="../media/image2.jpeg"/><Relationship Id="rId2" Type="http://schemas.openxmlformats.org/officeDocument/2006/relationships/slideLayout" Target="../slideLayouts/slideLayout8.xml"/><Relationship Id="rId16" Type="http://schemas.openxmlformats.org/officeDocument/2006/relationships/tags" Target="../tags/tag92.xml"/><Relationship Id="rId20" Type="http://schemas.openxmlformats.org/officeDocument/2006/relationships/tags" Target="../tags/tag96.xml"/><Relationship Id="rId1" Type="http://schemas.openxmlformats.org/officeDocument/2006/relationships/slideLayout" Target="../slideLayouts/slideLayout7.xml"/><Relationship Id="rId6" Type="http://schemas.openxmlformats.org/officeDocument/2006/relationships/vmlDrawing" Target="../drawings/vmlDrawing5.vml"/><Relationship Id="rId11" Type="http://schemas.openxmlformats.org/officeDocument/2006/relationships/tags" Target="../tags/tag87.xml"/><Relationship Id="rId24" Type="http://schemas.openxmlformats.org/officeDocument/2006/relationships/image" Target="../media/image1.emf"/><Relationship Id="rId5" Type="http://schemas.openxmlformats.org/officeDocument/2006/relationships/theme" Target="../theme/theme3.xml"/><Relationship Id="rId15" Type="http://schemas.openxmlformats.org/officeDocument/2006/relationships/tags" Target="../tags/tag91.xml"/><Relationship Id="rId23" Type="http://schemas.openxmlformats.org/officeDocument/2006/relationships/oleObject" Target="../embeddings/oleObject5.bin"/><Relationship Id="rId10" Type="http://schemas.openxmlformats.org/officeDocument/2006/relationships/tags" Target="../tags/tag86.xml"/><Relationship Id="rId19" Type="http://schemas.openxmlformats.org/officeDocument/2006/relationships/tags" Target="../tags/tag95.xml"/><Relationship Id="rId4" Type="http://schemas.openxmlformats.org/officeDocument/2006/relationships/slideLayout" Target="../slideLayouts/slideLayout10.xml"/><Relationship Id="rId9" Type="http://schemas.openxmlformats.org/officeDocument/2006/relationships/tags" Target="../tags/tag85.xml"/><Relationship Id="rId14" Type="http://schemas.openxmlformats.org/officeDocument/2006/relationships/tags" Target="../tags/tag90.xml"/><Relationship Id="rId22" Type="http://schemas.openxmlformats.org/officeDocument/2006/relationships/tags" Target="../tags/tag98.xml"/></Relationships>
</file>

<file path=ppt/slideMasters/_rels/slideMaster4.xml.rels><?xml version="1.0" encoding="UTF-8" standalone="yes"?>
<Relationships xmlns="http://schemas.openxmlformats.org/package/2006/relationships"><Relationship Id="rId8" Type="http://schemas.openxmlformats.org/officeDocument/2006/relationships/tags" Target="../tags/tag111.xml"/><Relationship Id="rId13" Type="http://schemas.openxmlformats.org/officeDocument/2006/relationships/tags" Target="../tags/tag116.xml"/><Relationship Id="rId18" Type="http://schemas.openxmlformats.org/officeDocument/2006/relationships/tags" Target="../tags/tag121.xml"/><Relationship Id="rId3" Type="http://schemas.openxmlformats.org/officeDocument/2006/relationships/slideLayout" Target="../slideLayouts/slideLayout13.xml"/><Relationship Id="rId21" Type="http://schemas.openxmlformats.org/officeDocument/2006/relationships/tags" Target="../tags/tag124.xml"/><Relationship Id="rId7" Type="http://schemas.openxmlformats.org/officeDocument/2006/relationships/tags" Target="../tags/tag110.xml"/><Relationship Id="rId12" Type="http://schemas.openxmlformats.org/officeDocument/2006/relationships/tags" Target="../tags/tag115.xml"/><Relationship Id="rId17" Type="http://schemas.openxmlformats.org/officeDocument/2006/relationships/tags" Target="../tags/tag120.xml"/><Relationship Id="rId25" Type="http://schemas.openxmlformats.org/officeDocument/2006/relationships/image" Target="../media/image2.jpeg"/><Relationship Id="rId2" Type="http://schemas.openxmlformats.org/officeDocument/2006/relationships/slideLayout" Target="../slideLayouts/slideLayout12.xml"/><Relationship Id="rId16" Type="http://schemas.openxmlformats.org/officeDocument/2006/relationships/tags" Target="../tags/tag119.xml"/><Relationship Id="rId20" Type="http://schemas.openxmlformats.org/officeDocument/2006/relationships/tags" Target="../tags/tag123.xml"/><Relationship Id="rId1" Type="http://schemas.openxmlformats.org/officeDocument/2006/relationships/slideLayout" Target="../slideLayouts/slideLayout11.xml"/><Relationship Id="rId6" Type="http://schemas.openxmlformats.org/officeDocument/2006/relationships/vmlDrawing" Target="../drawings/vmlDrawing7.vml"/><Relationship Id="rId11" Type="http://schemas.openxmlformats.org/officeDocument/2006/relationships/tags" Target="../tags/tag114.xml"/><Relationship Id="rId24" Type="http://schemas.openxmlformats.org/officeDocument/2006/relationships/image" Target="../media/image1.emf"/><Relationship Id="rId5" Type="http://schemas.openxmlformats.org/officeDocument/2006/relationships/theme" Target="../theme/theme4.xml"/><Relationship Id="rId15" Type="http://schemas.openxmlformats.org/officeDocument/2006/relationships/tags" Target="../tags/tag118.xml"/><Relationship Id="rId23" Type="http://schemas.openxmlformats.org/officeDocument/2006/relationships/oleObject" Target="../embeddings/oleObject7.bin"/><Relationship Id="rId10" Type="http://schemas.openxmlformats.org/officeDocument/2006/relationships/tags" Target="../tags/tag113.xml"/><Relationship Id="rId19" Type="http://schemas.openxmlformats.org/officeDocument/2006/relationships/tags" Target="../tags/tag122.xml"/><Relationship Id="rId4" Type="http://schemas.openxmlformats.org/officeDocument/2006/relationships/slideLayout" Target="../slideLayouts/slideLayout14.xml"/><Relationship Id="rId9" Type="http://schemas.openxmlformats.org/officeDocument/2006/relationships/tags" Target="../tags/tag112.xml"/><Relationship Id="rId14" Type="http://schemas.openxmlformats.org/officeDocument/2006/relationships/tags" Target="../tags/tag117.xml"/><Relationship Id="rId22" Type="http://schemas.openxmlformats.org/officeDocument/2006/relationships/tags" Target="../tags/tag125.xml"/></Relationships>
</file>

<file path=ppt/slideMasters/_rels/slideMaster5.xml.rels><?xml version="1.0" encoding="UTF-8" standalone="yes"?>
<Relationships xmlns="http://schemas.openxmlformats.org/package/2006/relationships"><Relationship Id="rId8" Type="http://schemas.openxmlformats.org/officeDocument/2006/relationships/tags" Target="../tags/tag138.xml"/><Relationship Id="rId13" Type="http://schemas.openxmlformats.org/officeDocument/2006/relationships/tags" Target="../tags/tag143.xml"/><Relationship Id="rId18" Type="http://schemas.openxmlformats.org/officeDocument/2006/relationships/tags" Target="../tags/tag148.xml"/><Relationship Id="rId3" Type="http://schemas.openxmlformats.org/officeDocument/2006/relationships/slideLayout" Target="../slideLayouts/slideLayout17.xml"/><Relationship Id="rId21" Type="http://schemas.openxmlformats.org/officeDocument/2006/relationships/tags" Target="../tags/tag151.xml"/><Relationship Id="rId7" Type="http://schemas.openxmlformats.org/officeDocument/2006/relationships/tags" Target="../tags/tag137.xml"/><Relationship Id="rId12" Type="http://schemas.openxmlformats.org/officeDocument/2006/relationships/tags" Target="../tags/tag142.xml"/><Relationship Id="rId17" Type="http://schemas.openxmlformats.org/officeDocument/2006/relationships/tags" Target="../tags/tag147.xml"/><Relationship Id="rId25" Type="http://schemas.openxmlformats.org/officeDocument/2006/relationships/image" Target="../media/image2.jpeg"/><Relationship Id="rId2" Type="http://schemas.openxmlformats.org/officeDocument/2006/relationships/slideLayout" Target="../slideLayouts/slideLayout16.xml"/><Relationship Id="rId16" Type="http://schemas.openxmlformats.org/officeDocument/2006/relationships/tags" Target="../tags/tag146.xml"/><Relationship Id="rId20" Type="http://schemas.openxmlformats.org/officeDocument/2006/relationships/tags" Target="../tags/tag150.xml"/><Relationship Id="rId1" Type="http://schemas.openxmlformats.org/officeDocument/2006/relationships/slideLayout" Target="../slideLayouts/slideLayout15.xml"/><Relationship Id="rId6" Type="http://schemas.openxmlformats.org/officeDocument/2006/relationships/vmlDrawing" Target="../drawings/vmlDrawing9.vml"/><Relationship Id="rId11" Type="http://schemas.openxmlformats.org/officeDocument/2006/relationships/tags" Target="../tags/tag141.xml"/><Relationship Id="rId24" Type="http://schemas.openxmlformats.org/officeDocument/2006/relationships/image" Target="../media/image1.emf"/><Relationship Id="rId5" Type="http://schemas.openxmlformats.org/officeDocument/2006/relationships/theme" Target="../theme/theme5.xml"/><Relationship Id="rId15" Type="http://schemas.openxmlformats.org/officeDocument/2006/relationships/tags" Target="../tags/tag145.xml"/><Relationship Id="rId23" Type="http://schemas.openxmlformats.org/officeDocument/2006/relationships/oleObject" Target="../embeddings/oleObject9.bin"/><Relationship Id="rId10" Type="http://schemas.openxmlformats.org/officeDocument/2006/relationships/tags" Target="../tags/tag140.xml"/><Relationship Id="rId19" Type="http://schemas.openxmlformats.org/officeDocument/2006/relationships/tags" Target="../tags/tag149.xml"/><Relationship Id="rId4" Type="http://schemas.openxmlformats.org/officeDocument/2006/relationships/slideLayout" Target="../slideLayouts/slideLayout18.xml"/><Relationship Id="rId9" Type="http://schemas.openxmlformats.org/officeDocument/2006/relationships/tags" Target="../tags/tag139.xml"/><Relationship Id="rId14" Type="http://schemas.openxmlformats.org/officeDocument/2006/relationships/tags" Target="../tags/tag144.xml"/><Relationship Id="rId22" Type="http://schemas.openxmlformats.org/officeDocument/2006/relationships/tags" Target="../tags/tag152.xml"/></Relationships>
</file>

<file path=ppt/slideMasters/_rels/slideMaster6.xml.rels><?xml version="1.0" encoding="UTF-8" standalone="yes"?>
<Relationships xmlns="http://schemas.openxmlformats.org/package/2006/relationships"><Relationship Id="rId8" Type="http://schemas.openxmlformats.org/officeDocument/2006/relationships/tags" Target="../tags/tag165.xml"/><Relationship Id="rId13" Type="http://schemas.openxmlformats.org/officeDocument/2006/relationships/tags" Target="../tags/tag170.xml"/><Relationship Id="rId18" Type="http://schemas.openxmlformats.org/officeDocument/2006/relationships/tags" Target="../tags/tag175.xml"/><Relationship Id="rId3" Type="http://schemas.openxmlformats.org/officeDocument/2006/relationships/slideLayout" Target="../slideLayouts/slideLayout21.xml"/><Relationship Id="rId21" Type="http://schemas.openxmlformats.org/officeDocument/2006/relationships/tags" Target="../tags/tag178.xml"/><Relationship Id="rId7" Type="http://schemas.openxmlformats.org/officeDocument/2006/relationships/tags" Target="../tags/tag164.xml"/><Relationship Id="rId12" Type="http://schemas.openxmlformats.org/officeDocument/2006/relationships/tags" Target="../tags/tag169.xml"/><Relationship Id="rId17" Type="http://schemas.openxmlformats.org/officeDocument/2006/relationships/tags" Target="../tags/tag174.xml"/><Relationship Id="rId25" Type="http://schemas.openxmlformats.org/officeDocument/2006/relationships/image" Target="../media/image2.jpeg"/><Relationship Id="rId2" Type="http://schemas.openxmlformats.org/officeDocument/2006/relationships/slideLayout" Target="../slideLayouts/slideLayout20.xml"/><Relationship Id="rId16" Type="http://schemas.openxmlformats.org/officeDocument/2006/relationships/tags" Target="../tags/tag173.xml"/><Relationship Id="rId20" Type="http://schemas.openxmlformats.org/officeDocument/2006/relationships/tags" Target="../tags/tag177.xml"/><Relationship Id="rId1" Type="http://schemas.openxmlformats.org/officeDocument/2006/relationships/slideLayout" Target="../slideLayouts/slideLayout19.xml"/><Relationship Id="rId6" Type="http://schemas.openxmlformats.org/officeDocument/2006/relationships/vmlDrawing" Target="../drawings/vmlDrawing11.vml"/><Relationship Id="rId11" Type="http://schemas.openxmlformats.org/officeDocument/2006/relationships/tags" Target="../tags/tag168.xml"/><Relationship Id="rId24" Type="http://schemas.openxmlformats.org/officeDocument/2006/relationships/image" Target="../media/image1.emf"/><Relationship Id="rId5" Type="http://schemas.openxmlformats.org/officeDocument/2006/relationships/theme" Target="../theme/theme6.xml"/><Relationship Id="rId15" Type="http://schemas.openxmlformats.org/officeDocument/2006/relationships/tags" Target="../tags/tag172.xml"/><Relationship Id="rId23" Type="http://schemas.openxmlformats.org/officeDocument/2006/relationships/oleObject" Target="../embeddings/oleObject11.bin"/><Relationship Id="rId10" Type="http://schemas.openxmlformats.org/officeDocument/2006/relationships/tags" Target="../tags/tag167.xml"/><Relationship Id="rId19" Type="http://schemas.openxmlformats.org/officeDocument/2006/relationships/tags" Target="../tags/tag176.xml"/><Relationship Id="rId4" Type="http://schemas.openxmlformats.org/officeDocument/2006/relationships/slideLayout" Target="../slideLayouts/slideLayout22.xml"/><Relationship Id="rId9" Type="http://schemas.openxmlformats.org/officeDocument/2006/relationships/tags" Target="../tags/tag166.xml"/><Relationship Id="rId14" Type="http://schemas.openxmlformats.org/officeDocument/2006/relationships/tags" Target="../tags/tag171.xml"/><Relationship Id="rId22" Type="http://schemas.openxmlformats.org/officeDocument/2006/relationships/tags" Target="../tags/tag17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ext uri="{D42A27DB-BD31-4B8C-83A1-F6EECF244321}">
                <p14:modId xmlns:p14="http://schemas.microsoft.com/office/powerpoint/2010/main" val="530189182"/>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1030" name="think-cell Slide" r:id="rId36" imgW="360" imgH="360" progId="">
                  <p:embed/>
                </p:oleObj>
              </mc:Choice>
              <mc:Fallback>
                <p:oleObj name="think-cell Slide" r:id="rId36" imgW="360" imgH="360" progId="">
                  <p:embed/>
                  <p:pic>
                    <p:nvPicPr>
                      <p:cNvPr id="0" name="Picture 26"/>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12330" name="Picture 42" descr="V:\02_Multimedia 2012\00-ZPB381-Education initiative\LOGO-huisstijl\FINAL STAGE\Logo stichting leerKRACHT\1-RGB\leerKRACHT-logo-RGB.jpg"/>
          <p:cNvPicPr>
            <a:picLocks noChangeAspect="1" noChangeArrowheads="1"/>
          </p:cNvPicPr>
          <p:nvPr>
            <p:custDataLst>
              <p:tags r:id="rId7"/>
            </p:custDataLst>
          </p:nvPr>
        </p:nvPicPr>
        <p:blipFill rotWithShape="1">
          <a:blip r:embed="rId38" cstate="print">
            <a:extLst>
              <a:ext uri="{28A0092B-C50C-407E-A947-70E740481C1C}">
                <a14:useLocalDpi xmlns:a14="http://schemas.microsoft.com/office/drawing/2010/main" val="0"/>
              </a:ext>
            </a:extLst>
          </a:blip>
          <a:srcRect l="6418" t="4668" b="4371"/>
          <a:stretch/>
        </p:blipFill>
        <p:spPr bwMode="auto">
          <a:xfrm>
            <a:off x="47203" y="5939548"/>
            <a:ext cx="1292443" cy="875142"/>
          </a:xfrm>
          <a:prstGeom prst="rect">
            <a:avLst/>
          </a:prstGeom>
          <a:noFill/>
          <a:extLst>
            <a:ext uri="{909E8E84-426E-40dd-AFC4-6F175D3DCCD1}">
              <a14:hiddenFill xmlns="" xmlns:a14="http://schemas.microsoft.com/office/drawing/2010/main">
                <a:solidFill>
                  <a:srgbClr val="FFFFFF"/>
                </a:solidFill>
              </a14:hiddenFill>
            </a:ext>
          </a:extLst>
        </p:spPr>
      </p:pic>
      <p:sp>
        <p:nvSpPr>
          <p:cNvPr id="1034" name="Working Draft" hidden="1"/>
          <p:cNvSpPr txBox="1">
            <a:spLocks noChangeArrowheads="1"/>
          </p:cNvSpPr>
          <p:nvPr>
            <p:custDataLst>
              <p:tags r:id="rId8"/>
            </p:custDataLst>
          </p:nvPr>
        </p:nvSpPr>
        <p:spPr bwMode="auto">
          <a:xfrm rot="5400000">
            <a:off x="8029240" y="1980012"/>
            <a:ext cx="2086978" cy="942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en-US" sz="600">
                <a:solidFill>
                  <a:srgbClr val="000000"/>
                </a:solidFill>
              </a:rPr>
              <a:t>Last Modified 6/24/2013 5:43 PM W. Europe Standard Time</a:t>
            </a:r>
            <a:endParaRPr lang="nl-NL">
              <a:solidFill>
                <a:srgbClr val="000000"/>
              </a:solidFill>
            </a:endParaRPr>
          </a:p>
        </p:txBody>
      </p:sp>
      <p:sp>
        <p:nvSpPr>
          <p:cNvPr id="1035" name="Printed" hidden="1"/>
          <p:cNvSpPr txBox="1">
            <a:spLocks noChangeArrowheads="1"/>
          </p:cNvSpPr>
          <p:nvPr>
            <p:custDataLst>
              <p:tags r:id="rId9"/>
            </p:custDataLst>
          </p:nvPr>
        </p:nvSpPr>
        <p:spPr bwMode="auto">
          <a:xfrm rot="5400000">
            <a:off x="8138824" y="4197992"/>
            <a:ext cx="1867812" cy="942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en-US" sz="600">
                <a:solidFill>
                  <a:srgbClr val="000000"/>
                </a:solidFill>
              </a:rPr>
              <a:t>Printed 6/20/2013 9:52 AM W. Europe Standard Time</a:t>
            </a:r>
            <a:endParaRPr lang="nl-NL">
              <a:solidFill>
                <a:srgbClr val="000000"/>
              </a:solidFill>
            </a:endParaRPr>
          </a:p>
        </p:txBody>
      </p:sp>
      <p:sp>
        <p:nvSpPr>
          <p:cNvPr id="1036" name="Rectangle 286"/>
          <p:cNvSpPr>
            <a:spLocks noGrp="1" noChangeArrowheads="1"/>
          </p:cNvSpPr>
          <p:nvPr>
            <p:ph type="body" idx="1"/>
            <p:custDataLst>
              <p:tags r:id="rId10"/>
            </p:custDataLst>
          </p:nvPr>
        </p:nvSpPr>
        <p:spPr bwMode="auto">
          <a:xfrm>
            <a:off x="1482160" y="1990667"/>
            <a:ext cx="4389768" cy="1256112"/>
          </a:xfrm>
          <a:prstGeom prst="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19" name="Title Placeholder 2"/>
          <p:cNvSpPr>
            <a:spLocks noGrp="1" noChangeArrowheads="1"/>
          </p:cNvSpPr>
          <p:nvPr>
            <p:ph type="title"/>
            <p:custDataLst>
              <p:tags r:id="rId11"/>
            </p:custDataLst>
          </p:nvPr>
        </p:nvSpPr>
        <p:spPr bwMode="auto">
          <a:xfrm>
            <a:off x="357985" y="234863"/>
            <a:ext cx="7472229" cy="298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title style</a:t>
            </a:r>
          </a:p>
        </p:txBody>
      </p:sp>
      <p:sp>
        <p:nvSpPr>
          <p:cNvPr id="10" name="McK 1. On-page tracker" hidden="1"/>
          <p:cNvSpPr>
            <a:spLocks noChangeArrowheads="1"/>
          </p:cNvSpPr>
          <p:nvPr>
            <p:custDataLst>
              <p:tags r:id="rId12"/>
            </p:custDataLst>
          </p:nvPr>
        </p:nvSpPr>
        <p:spPr bwMode="auto">
          <a:xfrm>
            <a:off x="357985" y="27536"/>
            <a:ext cx="876714" cy="219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818" fontAlgn="base">
              <a:spcBef>
                <a:spcPct val="0"/>
              </a:spcBef>
              <a:spcAft>
                <a:spcPct val="0"/>
              </a:spcAft>
            </a:pPr>
            <a:r>
              <a:rPr lang="nl-NL" sz="1400">
                <a:solidFill>
                  <a:srgbClr val="808080"/>
                </a:solidFill>
              </a:rPr>
              <a:t>TRACKER</a:t>
            </a:r>
          </a:p>
        </p:txBody>
      </p:sp>
      <p:sp>
        <p:nvSpPr>
          <p:cNvPr id="11" name="McK 3. Unit of measure" hidden="1"/>
          <p:cNvSpPr txBox="1">
            <a:spLocks noChangeArrowheads="1"/>
          </p:cNvSpPr>
          <p:nvPr>
            <p:custDataLst>
              <p:tags r:id="rId13"/>
            </p:custDataLst>
          </p:nvPr>
        </p:nvSpPr>
        <p:spPr bwMode="auto">
          <a:xfrm>
            <a:off x="357984" y="542622"/>
            <a:ext cx="7472229" cy="251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nl-NL" sz="1600">
                <a:solidFill>
                  <a:srgbClr val="808080"/>
                </a:solidFill>
              </a:rPr>
              <a:t>Meeteenheid</a:t>
            </a:r>
          </a:p>
        </p:txBody>
      </p:sp>
      <p:grpSp>
        <p:nvGrpSpPr>
          <p:cNvPr id="12" name="McK Slide Elements" hidden="1"/>
          <p:cNvGrpSpPr>
            <a:grpSpLocks/>
          </p:cNvGrpSpPr>
          <p:nvPr>
            <p:custDataLst>
              <p:tags r:id="rId14"/>
            </p:custDataLst>
          </p:nvPr>
        </p:nvGrpSpPr>
        <p:grpSpPr bwMode="auto">
          <a:xfrm>
            <a:off x="1233608" y="6323487"/>
            <a:ext cx="7358032" cy="466487"/>
            <a:chOff x="75" y="3904"/>
            <a:chExt cx="4559" cy="288"/>
          </a:xfrm>
        </p:grpSpPr>
        <p:sp>
          <p:nvSpPr>
            <p:cNvPr id="13" name="McK 4. Footnote"/>
            <p:cNvSpPr txBox="1">
              <a:spLocks noChangeArrowheads="1"/>
            </p:cNvSpPr>
            <p:nvPr/>
          </p:nvSpPr>
          <p:spPr bwMode="auto">
            <a:xfrm>
              <a:off x="75" y="3904"/>
              <a:ext cx="4559" cy="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nl-NL" sz="1000">
                  <a:solidFill>
                    <a:srgbClr val="2FA1D9"/>
                  </a:solidFill>
                </a:rPr>
                <a:t>1 Voetnoot</a:t>
              </a:r>
            </a:p>
          </p:txBody>
        </p:sp>
        <p:sp>
          <p:nvSpPr>
            <p:cNvPr id="14" name="McK 5. Source"/>
            <p:cNvSpPr>
              <a:spLocks noChangeArrowheads="1"/>
            </p:cNvSpPr>
            <p:nvPr/>
          </p:nvSpPr>
          <p:spPr bwMode="auto">
            <a:xfrm>
              <a:off x="75" y="4095"/>
              <a:ext cx="4558" cy="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chorCtr="0">
              <a:spAutoFit/>
            </a:bodyPr>
            <a:lstStyle/>
            <a:p>
              <a:pPr marL="621580" indent="-621580" defTabSz="912944" fontAlgn="base">
                <a:spcBef>
                  <a:spcPct val="0"/>
                </a:spcBef>
                <a:spcAft>
                  <a:spcPct val="0"/>
                </a:spcAft>
                <a:tabLst>
                  <a:tab pos="624816" algn="l"/>
                </a:tabLst>
              </a:pPr>
              <a:r>
                <a:rPr lang="nl-NL" sz="1000">
                  <a:solidFill>
                    <a:srgbClr val="2FA1D9"/>
                  </a:solidFill>
                </a:rPr>
                <a:t>BRON: Bron</a:t>
              </a:r>
            </a:p>
          </p:txBody>
        </p:sp>
      </p:grpSp>
      <p:grpSp>
        <p:nvGrpSpPr>
          <p:cNvPr id="15" name="ACET" hidden="1"/>
          <p:cNvGrpSpPr>
            <a:grpSpLocks/>
          </p:cNvGrpSpPr>
          <p:nvPr>
            <p:custDataLst>
              <p:tags r:id="rId15"/>
            </p:custDataLst>
          </p:nvPr>
        </p:nvGrpSpPr>
        <p:grpSpPr bwMode="auto">
          <a:xfrm>
            <a:off x="1482161"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3818" fontAlgn="base">
                <a:spcBef>
                  <a:spcPct val="0"/>
                </a:spcBef>
                <a:spcAft>
                  <a:spcPct val="0"/>
                </a:spcAft>
              </a:pPr>
              <a:r>
                <a:rPr lang="nl-NL" sz="1600" b="1" err="1">
                  <a:solidFill>
                    <a:srgbClr val="000000"/>
                  </a:solidFill>
                </a:rPr>
                <a:t>Title</a:t>
              </a:r>
              <a:endParaRPr lang="nl-NL" sz="1600" b="1">
                <a:solidFill>
                  <a:srgbClr val="000000"/>
                </a:solidFill>
              </a:endParaRPr>
            </a:p>
            <a:p>
              <a:pPr defTabSz="913818" fontAlgn="base">
                <a:spcBef>
                  <a:spcPct val="0"/>
                </a:spcBef>
                <a:spcAft>
                  <a:spcPct val="0"/>
                </a:spcAft>
              </a:pPr>
              <a:r>
                <a:rPr lang="nl-NL" sz="1600">
                  <a:solidFill>
                    <a:srgbClr val="808080"/>
                  </a:solidFill>
                </a:rPr>
                <a:t>Unit of </a:t>
              </a:r>
              <a:r>
                <a:rPr lang="nl-NL" sz="1600" err="1">
                  <a:solidFill>
                    <a:srgbClr val="808080"/>
                  </a:solidFill>
                </a:rPr>
                <a:t>measure</a:t>
              </a:r>
              <a:endParaRPr lang="nl-NL" sz="1600">
                <a:solidFill>
                  <a:srgbClr val="808080"/>
                </a:solidFill>
              </a:endParaRPr>
            </a:p>
          </p:txBody>
        </p:sp>
      </p:grpSp>
      <p:sp>
        <p:nvSpPr>
          <p:cNvPr id="22" name="Slide Number Placeholder 1"/>
          <p:cNvSpPr>
            <a:spLocks noGrp="1"/>
          </p:cNvSpPr>
          <p:nvPr>
            <p:ph type="sldNum" sz="quarter" idx="4"/>
            <p:custDataLst>
              <p:tags r:id="rId16"/>
            </p:custDataLst>
          </p:nvPr>
        </p:nvSpPr>
        <p:spPr>
          <a:xfrm>
            <a:off x="8719608" y="6640291"/>
            <a:ext cx="213009" cy="155496"/>
          </a:xfrm>
          <a:prstGeom prst="rect">
            <a:avLst/>
          </a:prstGeom>
        </p:spPr>
        <p:txBody>
          <a:bodyPr vert="horz" wrap="none" lIns="0" tIns="0" rIns="0" bIns="0" rtlCol="0" anchor="ctr">
            <a:noAutofit/>
          </a:bodyPr>
          <a:lstStyle>
            <a:lvl1pPr algn="l" defTabSz="913818" fontAlgn="base">
              <a:spcBef>
                <a:spcPct val="0"/>
              </a:spcBef>
              <a:spcAft>
                <a:spcPct val="0"/>
              </a:spcAft>
              <a:defRPr lang="en-US" sz="1000" kern="1200" baseline="0" smtClean="0">
                <a:solidFill>
                  <a:schemeClr val="accent3"/>
                </a:solidFill>
                <a:latin typeface="+mn-lt"/>
                <a:ea typeface="+mn-ea"/>
                <a:cs typeface="+mn-cs"/>
              </a:defRPr>
            </a:lvl1pPr>
          </a:lstStyle>
          <a:p>
            <a:fld id="{42C328C1-A84F-4A39-A664-DBA00541A8C6}" type="slidenum">
              <a:rPr lang="nl-NL" smtClean="0">
                <a:solidFill>
                  <a:srgbClr val="2FA1D9"/>
                </a:solidFill>
              </a:rPr>
              <a:pPr/>
              <a:t>‹nr.›</a:t>
            </a:fld>
            <a:endParaRPr lang="nl-NL">
              <a:solidFill>
                <a:srgbClr val="2FA1D9"/>
              </a:solidFill>
            </a:endParaRPr>
          </a:p>
        </p:txBody>
      </p:sp>
      <p:grpSp>
        <p:nvGrpSpPr>
          <p:cNvPr id="18" name="LegendBoxes" hidden="1"/>
          <p:cNvGrpSpPr>
            <a:grpSpLocks/>
          </p:cNvGrpSpPr>
          <p:nvPr>
            <p:custDataLst>
              <p:tags r:id="rId17"/>
            </p:custDataLst>
          </p:nvPr>
        </p:nvGrpSpPr>
        <p:grpSpPr bwMode="auto">
          <a:xfrm>
            <a:off x="7995538" y="285082"/>
            <a:ext cx="779144" cy="1017201"/>
            <a:chOff x="4936" y="176"/>
            <a:chExt cx="481" cy="628"/>
          </a:xfrm>
        </p:grpSpPr>
        <p:sp>
          <p:nvSpPr>
            <p:cNvPr id="20" name="Legend1"/>
            <p:cNvSpPr>
              <a:spLocks noChangeArrowheads="1"/>
            </p:cNvSpPr>
            <p:nvPr/>
          </p:nvSpPr>
          <p:spPr bwMode="auto">
            <a:xfrm>
              <a:off x="5096" y="17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1" name="LegendRectangle1"/>
            <p:cNvSpPr>
              <a:spLocks noChangeArrowheads="1"/>
            </p:cNvSpPr>
            <p:nvPr/>
          </p:nvSpPr>
          <p:spPr bwMode="auto">
            <a:xfrm>
              <a:off x="4936" y="183"/>
              <a:ext cx="104" cy="101"/>
            </a:xfrm>
            <a:prstGeom prst="rect">
              <a:avLst/>
            </a:prstGeom>
            <a:solidFill>
              <a:schemeClr val="accent1"/>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24" name="Legend2"/>
            <p:cNvSpPr>
              <a:spLocks noChangeArrowheads="1"/>
            </p:cNvSpPr>
            <p:nvPr/>
          </p:nvSpPr>
          <p:spPr bwMode="auto">
            <a:xfrm>
              <a:off x="5096" y="34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5" name="LegendRectangle2"/>
            <p:cNvSpPr>
              <a:spLocks noChangeArrowheads="1"/>
            </p:cNvSpPr>
            <p:nvPr/>
          </p:nvSpPr>
          <p:spPr bwMode="auto">
            <a:xfrm>
              <a:off x="4936" y="353"/>
              <a:ext cx="104" cy="101"/>
            </a:xfrm>
            <a:prstGeom prst="rect">
              <a:avLst/>
            </a:prstGeom>
            <a:solidFill>
              <a:schemeClr val="accent2"/>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26" name="Legend3"/>
            <p:cNvSpPr>
              <a:spLocks noChangeArrowheads="1"/>
            </p:cNvSpPr>
            <p:nvPr/>
          </p:nvSpPr>
          <p:spPr bwMode="auto">
            <a:xfrm>
              <a:off x="5096" y="517"/>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7" name="LegendRectangle3"/>
            <p:cNvSpPr>
              <a:spLocks noChangeArrowheads="1"/>
            </p:cNvSpPr>
            <p:nvPr/>
          </p:nvSpPr>
          <p:spPr bwMode="auto">
            <a:xfrm>
              <a:off x="4936" y="524"/>
              <a:ext cx="104" cy="101"/>
            </a:xfrm>
            <a:prstGeom prst="rect">
              <a:avLst/>
            </a:prstGeom>
            <a:solidFill>
              <a:schemeClr val="accent3"/>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28" name="Legend4"/>
            <p:cNvSpPr>
              <a:spLocks noChangeArrowheads="1"/>
            </p:cNvSpPr>
            <p:nvPr/>
          </p:nvSpPr>
          <p:spPr bwMode="auto">
            <a:xfrm>
              <a:off x="5096" y="688"/>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9" name="LegendRectangle4"/>
            <p:cNvSpPr>
              <a:spLocks noChangeArrowheads="1"/>
            </p:cNvSpPr>
            <p:nvPr/>
          </p:nvSpPr>
          <p:spPr bwMode="auto">
            <a:xfrm>
              <a:off x="4936" y="695"/>
              <a:ext cx="104" cy="101"/>
            </a:xfrm>
            <a:prstGeom prst="rect">
              <a:avLst/>
            </a:prstGeom>
            <a:solidFill>
              <a:schemeClr val="accent4"/>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grpSp>
      <p:grpSp>
        <p:nvGrpSpPr>
          <p:cNvPr id="30" name="LegendLines" hidden="1"/>
          <p:cNvGrpSpPr>
            <a:grpSpLocks/>
          </p:cNvGrpSpPr>
          <p:nvPr>
            <p:custDataLst>
              <p:tags r:id="rId18"/>
            </p:custDataLst>
          </p:nvPr>
        </p:nvGrpSpPr>
        <p:grpSpPr bwMode="auto">
          <a:xfrm>
            <a:off x="7694253" y="285075"/>
            <a:ext cx="1093393" cy="745084"/>
            <a:chOff x="4750" y="176"/>
            <a:chExt cx="675" cy="460"/>
          </a:xfrm>
        </p:grpSpPr>
        <p:sp>
          <p:nvSpPr>
            <p:cNvPr id="31"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defTabSz="913818" fontAlgn="base">
                <a:spcBef>
                  <a:spcPct val="0"/>
                </a:spcBef>
                <a:spcAft>
                  <a:spcPct val="0"/>
                </a:spcAft>
              </a:pPr>
              <a:endParaRPr lang="nl-NL" sz="1600">
                <a:solidFill>
                  <a:srgbClr val="000000"/>
                </a:solidFill>
              </a:endParaRPr>
            </a:p>
          </p:txBody>
        </p:sp>
        <p:sp>
          <p:nvSpPr>
            <p:cNvPr id="32"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defTabSz="913818" fontAlgn="base">
                <a:spcBef>
                  <a:spcPct val="0"/>
                </a:spcBef>
                <a:spcAft>
                  <a:spcPct val="0"/>
                </a:spcAft>
              </a:pPr>
              <a:endParaRPr lang="nl-NL" sz="1600">
                <a:solidFill>
                  <a:srgbClr val="000000"/>
                </a:solidFill>
              </a:endParaRPr>
            </a:p>
          </p:txBody>
        </p:sp>
        <p:sp>
          <p:nvSpPr>
            <p:cNvPr id="33"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defTabSz="913818" fontAlgn="base">
                <a:spcBef>
                  <a:spcPct val="0"/>
                </a:spcBef>
                <a:spcAft>
                  <a:spcPct val="0"/>
                </a:spcAft>
              </a:pPr>
              <a:endParaRPr lang="nl-NL" sz="1600">
                <a:solidFill>
                  <a:srgbClr val="000000"/>
                </a:solidFill>
              </a:endParaRPr>
            </a:p>
          </p:txBody>
        </p:sp>
        <p:sp>
          <p:nvSpPr>
            <p:cNvPr id="34" name="Legend1"/>
            <p:cNvSpPr>
              <a:spLocks noChangeArrowheads="1"/>
            </p:cNvSpPr>
            <p:nvPr/>
          </p:nvSpPr>
          <p:spPr bwMode="auto">
            <a:xfrm>
              <a:off x="5104" y="17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35" name="Legend2"/>
            <p:cNvSpPr>
              <a:spLocks noChangeArrowheads="1"/>
            </p:cNvSpPr>
            <p:nvPr/>
          </p:nvSpPr>
          <p:spPr bwMode="auto">
            <a:xfrm>
              <a:off x="5104" y="344"/>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36" name="Legend3"/>
            <p:cNvSpPr>
              <a:spLocks noChangeArrowheads="1"/>
            </p:cNvSpPr>
            <p:nvPr/>
          </p:nvSpPr>
          <p:spPr bwMode="auto">
            <a:xfrm>
              <a:off x="5104" y="520"/>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grpSp>
      <p:grpSp>
        <p:nvGrpSpPr>
          <p:cNvPr id="37" name="McKSticker" hidden="1"/>
          <p:cNvGrpSpPr/>
          <p:nvPr>
            <p:custDataLst>
              <p:tags r:id="rId19"/>
            </p:custDataLst>
          </p:nvPr>
        </p:nvGrpSpPr>
        <p:grpSpPr>
          <a:xfrm>
            <a:off x="7830219" y="291554"/>
            <a:ext cx="1088629" cy="216680"/>
            <a:chOff x="7673881" y="285750"/>
            <a:chExt cx="1066894" cy="212366"/>
          </a:xfrm>
        </p:grpSpPr>
        <p:sp>
          <p:nvSpPr>
            <p:cNvPr id="38" name="StickerRectangle"/>
            <p:cNvSpPr>
              <a:spLocks noChangeArrowheads="1"/>
            </p:cNvSpPr>
            <p:nvPr/>
          </p:nvSpPr>
          <p:spPr bwMode="auto">
            <a:xfrm>
              <a:off x="7673881" y="285750"/>
              <a:ext cx="1066894" cy="212366"/>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2944" fontAlgn="base">
                <a:spcBef>
                  <a:spcPct val="0"/>
                </a:spcBef>
                <a:spcAft>
                  <a:spcPct val="0"/>
                </a:spcAft>
                <a:buClr>
                  <a:srgbClr val="47A0AF"/>
                </a:buClr>
              </a:pPr>
              <a:r>
                <a:rPr lang="nl-NL" sz="1200">
                  <a:solidFill>
                    <a:srgbClr val="808080"/>
                  </a:solidFill>
                </a:rPr>
                <a:t>PRELIMINARY</a:t>
              </a:r>
            </a:p>
          </p:txBody>
        </p:sp>
        <p:cxnSp>
          <p:nvCxnSpPr>
            <p:cNvPr id="39" name="AutoShape 31"/>
            <p:cNvCxnSpPr>
              <a:cxnSpLocks noChangeShapeType="1"/>
              <a:stCxn id="38" idx="2"/>
              <a:endCxn id="38" idx="4"/>
            </p:cNvCxnSpPr>
            <p:nvPr/>
          </p:nvCxnSpPr>
          <p:spPr bwMode="auto">
            <a:xfrm>
              <a:off x="7673881" y="285750"/>
              <a:ext cx="0" cy="212366"/>
            </a:xfrm>
            <a:prstGeom prst="straightConnector1">
              <a:avLst/>
            </a:prstGeom>
            <a:noFill/>
            <a:ln w="9525">
              <a:solidFill>
                <a:srgbClr val="808080"/>
              </a:solidFill>
              <a:round/>
              <a:headEnd/>
              <a:tailEnd/>
            </a:ln>
            <a:extLst>
              <a:ext uri="{909E8E84-426E-40dd-AFC4-6F175D3DCCD1}">
                <a14:hiddenFill xmlns="" xmlns:a14="http://schemas.microsoft.com/office/drawing/2010/main">
                  <a:noFill/>
                </a14:hiddenFill>
              </a:ext>
            </a:extLst>
          </p:spPr>
        </p:cxnSp>
        <p:cxnSp>
          <p:nvCxnSpPr>
            <p:cNvPr id="40" name="AutoShape 32"/>
            <p:cNvCxnSpPr>
              <a:cxnSpLocks noChangeShapeType="1"/>
              <a:stCxn id="38" idx="4"/>
              <a:endCxn id="38" idx="6"/>
            </p:cNvCxnSpPr>
            <p:nvPr/>
          </p:nvCxnSpPr>
          <p:spPr bwMode="auto">
            <a:xfrm>
              <a:off x="7673881" y="498116"/>
              <a:ext cx="1066894" cy="0"/>
            </a:xfrm>
            <a:prstGeom prst="straightConnector1">
              <a:avLst/>
            </a:prstGeom>
            <a:noFill/>
            <a:ln w="25400">
              <a:solidFill>
                <a:srgbClr val="808080"/>
              </a:solidFill>
              <a:round/>
              <a:headEnd/>
              <a:tailEnd/>
            </a:ln>
            <a:extLst>
              <a:ext uri="{909E8E84-426E-40dd-AFC4-6F175D3DCCD1}">
                <a14:hiddenFill xmlns="" xmlns:a14="http://schemas.microsoft.com/office/drawing/2010/main">
                  <a:noFill/>
                </a14:hiddenFill>
              </a:ext>
            </a:extLst>
          </p:spPr>
        </p:cxnSp>
      </p:grpSp>
      <p:grpSp>
        <p:nvGrpSpPr>
          <p:cNvPr id="41" name="LegendMoons" hidden="1"/>
          <p:cNvGrpSpPr/>
          <p:nvPr>
            <p:custDataLst>
              <p:tags r:id="rId20"/>
            </p:custDataLst>
          </p:nvPr>
        </p:nvGrpSpPr>
        <p:grpSpPr>
          <a:xfrm>
            <a:off x="7927506" y="255920"/>
            <a:ext cx="847347" cy="1333054"/>
            <a:chOff x="7769225" y="2105025"/>
            <a:chExt cx="830430" cy="1306516"/>
          </a:xfrm>
        </p:grpSpPr>
        <p:grpSp>
          <p:nvGrpSpPr>
            <p:cNvPr id="42" name="MoonLegend1"/>
            <p:cNvGrpSpPr>
              <a:grpSpLocks noChangeAspect="1"/>
            </p:cNvGrpSpPr>
            <p:nvPr>
              <p:custDataLst>
                <p:tags r:id="rId21"/>
              </p:custDataLst>
            </p:nvPr>
          </p:nvGrpSpPr>
          <p:grpSpPr bwMode="auto">
            <a:xfrm>
              <a:off x="7769225" y="2105025"/>
              <a:ext cx="209550" cy="209551"/>
              <a:chOff x="4533" y="183"/>
              <a:chExt cx="144" cy="144"/>
            </a:xfrm>
          </p:grpSpPr>
          <p:sp>
            <p:nvSpPr>
              <p:cNvPr id="60" name="Oval 38"/>
              <p:cNvSpPr>
                <a:spLocks noChangeAspect="1" noChangeArrowheads="1"/>
              </p:cNvSpPr>
              <p:nvPr>
                <p:custDataLst>
                  <p:tags r:id="rId34"/>
                </p:custDataLst>
              </p:nvPr>
            </p:nvSpPr>
            <p:spPr bwMode="blackWhite">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61" name="Arc 39" hidden="1"/>
              <p:cNvSpPr>
                <a:spLocks noChangeAspect="1"/>
              </p:cNvSpPr>
              <p:nvPr>
                <p:custDataLst>
                  <p:tags r:id="rId35"/>
                </p:custDataLst>
              </p:nvPr>
            </p:nvSpPr>
            <p:spPr bwMode="black">
              <a:xfrm>
                <a:off x="4533" y="183"/>
                <a:ext cx="144" cy="144"/>
              </a:xfrm>
              <a:prstGeom prst="arc">
                <a:avLst>
                  <a:gd name="adj1" fmla="val 16200000"/>
                  <a:gd name="adj2" fmla="val 5400000"/>
                </a:avLst>
              </a:prstGeom>
              <a:solidFill>
                <a:schemeClr val="folHlink"/>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grpSp>
        <p:grpSp>
          <p:nvGrpSpPr>
            <p:cNvPr id="43" name="MoonLegend2"/>
            <p:cNvGrpSpPr>
              <a:grpSpLocks noChangeAspect="1"/>
            </p:cNvGrpSpPr>
            <p:nvPr>
              <p:custDataLst>
                <p:tags r:id="rId22"/>
              </p:custDataLst>
            </p:nvPr>
          </p:nvGrpSpPr>
          <p:grpSpPr bwMode="auto">
            <a:xfrm>
              <a:off x="7769225" y="2379266"/>
              <a:ext cx="209550" cy="209551"/>
              <a:chOff x="1694" y="2044"/>
              <a:chExt cx="160" cy="160"/>
            </a:xfrm>
          </p:grpSpPr>
          <p:sp>
            <p:nvSpPr>
              <p:cNvPr id="58" name="Oval 41"/>
              <p:cNvSpPr>
                <a:spLocks noChangeAspect="1" noChangeArrowheads="1"/>
              </p:cNvSpPr>
              <p:nvPr>
                <p:custDataLst>
                  <p:tags r:id="rId32"/>
                </p:custDataLst>
              </p:nvPr>
            </p:nvSpPr>
            <p:spPr bwMode="blackWhite">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59" name="Arc 42"/>
              <p:cNvSpPr>
                <a:spLocks noChangeAspect="1"/>
              </p:cNvSpPr>
              <p:nvPr>
                <p:custDataLst>
                  <p:tags r:id="rId33"/>
                </p:custDataLst>
              </p:nvPr>
            </p:nvSpPr>
            <p:spPr bwMode="black">
              <a:xfrm>
                <a:off x="1694" y="2044"/>
                <a:ext cx="160" cy="160"/>
              </a:xfrm>
              <a:prstGeom prst="arc">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grpSp>
        <p:grpSp>
          <p:nvGrpSpPr>
            <p:cNvPr id="44" name="MoonLegend4"/>
            <p:cNvGrpSpPr>
              <a:grpSpLocks noChangeAspect="1"/>
            </p:cNvGrpSpPr>
            <p:nvPr>
              <p:custDataLst>
                <p:tags r:id="rId23"/>
              </p:custDataLst>
            </p:nvPr>
          </p:nvGrpSpPr>
          <p:grpSpPr bwMode="auto">
            <a:xfrm>
              <a:off x="7769225" y="2927748"/>
              <a:ext cx="209550" cy="209551"/>
              <a:chOff x="4495" y="1198"/>
              <a:chExt cx="160" cy="160"/>
            </a:xfrm>
          </p:grpSpPr>
          <p:sp>
            <p:nvSpPr>
              <p:cNvPr id="56" name="Oval 47"/>
              <p:cNvSpPr>
                <a:spLocks noChangeAspect="1" noChangeArrowheads="1"/>
              </p:cNvSpPr>
              <p:nvPr>
                <p:custDataLst>
                  <p:tags r:id="rId30"/>
                </p:custDataLst>
              </p:nvPr>
            </p:nvSpPr>
            <p:spPr bwMode="blackWhite">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57" name="Arc 48"/>
              <p:cNvSpPr>
                <a:spLocks noChangeAspect="1"/>
              </p:cNvSpPr>
              <p:nvPr>
                <p:custDataLst>
                  <p:tags r:id="rId31"/>
                </p:custDataLst>
              </p:nvPr>
            </p:nvSpPr>
            <p:spPr bwMode="black">
              <a:xfrm>
                <a:off x="4495" y="1198"/>
                <a:ext cx="160" cy="160"/>
              </a:xfrm>
              <a:prstGeom prst="arc">
                <a:avLst>
                  <a:gd name="adj1" fmla="val 16200000"/>
                  <a:gd name="adj2" fmla="val 108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grpSp>
        <p:grpSp>
          <p:nvGrpSpPr>
            <p:cNvPr id="45" name="MoonLegend5"/>
            <p:cNvGrpSpPr>
              <a:grpSpLocks noChangeAspect="1"/>
            </p:cNvGrpSpPr>
            <p:nvPr>
              <p:custDataLst>
                <p:tags r:id="rId24"/>
              </p:custDataLst>
            </p:nvPr>
          </p:nvGrpSpPr>
          <p:grpSpPr bwMode="auto">
            <a:xfrm>
              <a:off x="7769225" y="3201990"/>
              <a:ext cx="209550" cy="209551"/>
              <a:chOff x="4495" y="1440"/>
              <a:chExt cx="160" cy="160"/>
            </a:xfrm>
          </p:grpSpPr>
          <p:sp>
            <p:nvSpPr>
              <p:cNvPr id="54" name="Oval 50"/>
              <p:cNvSpPr>
                <a:spLocks noChangeAspect="1" noChangeArrowheads="1"/>
              </p:cNvSpPr>
              <p:nvPr>
                <p:custDataLst>
                  <p:tags r:id="rId28"/>
                </p:custDataLst>
              </p:nvPr>
            </p:nvSpPr>
            <p:spPr bwMode="blackWhite">
              <a:xfrm>
                <a:off x="4495" y="1440"/>
                <a:ext cx="160" cy="160"/>
              </a:xfrm>
              <a:prstGeom prst="ellipse">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55" name="Oval 51"/>
              <p:cNvSpPr>
                <a:spLocks noChangeAspect="1" noChangeArrowheads="1"/>
              </p:cNvSpPr>
              <p:nvPr>
                <p:custDataLst>
                  <p:tags r:id="rId29"/>
                </p:custDataLst>
              </p:nvPr>
            </p:nvSpPr>
            <p:spPr bwMode="black">
              <a:xfrm>
                <a:off x="4495" y="1440"/>
                <a:ext cx="160" cy="160"/>
              </a:xfrm>
              <a:prstGeom prst="arc">
                <a:avLst>
                  <a:gd name="adj1" fmla="val 16200000"/>
                  <a:gd name="adj2" fmla="val 162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grpSp>
        <p:sp>
          <p:nvSpPr>
            <p:cNvPr id="46" name="Legend1"/>
            <p:cNvSpPr>
              <a:spLocks noChangeArrowheads="1"/>
            </p:cNvSpPr>
            <p:nvPr/>
          </p:nvSpPr>
          <p:spPr bwMode="auto">
            <a:xfrm>
              <a:off x="8089900" y="2117725"/>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47" name="Legend2"/>
            <p:cNvSpPr>
              <a:spLocks noChangeArrowheads="1"/>
            </p:cNvSpPr>
            <p:nvPr/>
          </p:nvSpPr>
          <p:spPr bwMode="auto">
            <a:xfrm>
              <a:off x="8089900" y="2392363"/>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48" name="Legend3"/>
            <p:cNvSpPr>
              <a:spLocks noChangeArrowheads="1"/>
            </p:cNvSpPr>
            <p:nvPr/>
          </p:nvSpPr>
          <p:spPr bwMode="auto">
            <a:xfrm>
              <a:off x="8089900" y="2667002"/>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49" name="Legend4"/>
            <p:cNvSpPr>
              <a:spLocks noChangeArrowheads="1"/>
            </p:cNvSpPr>
            <p:nvPr/>
          </p:nvSpPr>
          <p:spPr bwMode="auto">
            <a:xfrm>
              <a:off x="8089900" y="2938465"/>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50" name="Legend5"/>
            <p:cNvSpPr>
              <a:spLocks noChangeArrowheads="1"/>
            </p:cNvSpPr>
            <p:nvPr/>
          </p:nvSpPr>
          <p:spPr bwMode="auto">
            <a:xfrm>
              <a:off x="8089900" y="3214690"/>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grpSp>
          <p:nvGrpSpPr>
            <p:cNvPr id="51" name="MoonLegend3"/>
            <p:cNvGrpSpPr>
              <a:grpSpLocks noChangeAspect="1"/>
            </p:cNvGrpSpPr>
            <p:nvPr>
              <p:custDataLst>
                <p:tags r:id="rId25"/>
              </p:custDataLst>
            </p:nvPr>
          </p:nvGrpSpPr>
          <p:grpSpPr bwMode="auto">
            <a:xfrm>
              <a:off x="7769225" y="2653507"/>
              <a:ext cx="209550" cy="209551"/>
              <a:chOff x="4495" y="1198"/>
              <a:chExt cx="160" cy="160"/>
            </a:xfrm>
          </p:grpSpPr>
          <p:sp>
            <p:nvSpPr>
              <p:cNvPr id="52" name="Oval 47"/>
              <p:cNvSpPr>
                <a:spLocks noChangeAspect="1" noChangeArrowheads="1"/>
              </p:cNvSpPr>
              <p:nvPr>
                <p:custDataLst>
                  <p:tags r:id="rId26"/>
                </p:custDataLst>
              </p:nvPr>
            </p:nvSpPr>
            <p:spPr bwMode="blackWhite">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53" name="Arc 48"/>
              <p:cNvSpPr>
                <a:spLocks noChangeAspect="1"/>
              </p:cNvSpPr>
              <p:nvPr>
                <p:custDataLst>
                  <p:tags r:id="rId27"/>
                </p:custDataLst>
              </p:nvPr>
            </p:nvSpPr>
            <p:spPr bwMode="black">
              <a:xfrm>
                <a:off x="4495" y="1198"/>
                <a:ext cx="160" cy="160"/>
              </a:xfrm>
              <a:prstGeom prst="arc">
                <a:avLst>
                  <a:gd name="adj1" fmla="val 16200000"/>
                  <a:gd name="adj2" fmla="val 54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grpSp>
      </p:grpSp>
    </p:spTree>
    <p:extLst>
      <p:ext uri="{BB962C8B-B14F-4D97-AF65-F5344CB8AC3E}">
        <p14:creationId xmlns:p14="http://schemas.microsoft.com/office/powerpoint/2010/main" val="18706973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defTabSz="912944" rtl="0" eaLnBrk="1" fontAlgn="base" hangingPunct="1">
        <a:spcBef>
          <a:spcPct val="0"/>
        </a:spcBef>
        <a:spcAft>
          <a:spcPct val="0"/>
        </a:spcAft>
        <a:tabLst>
          <a:tab pos="364207" algn="l"/>
        </a:tabLst>
        <a:defRPr sz="1900" b="1">
          <a:solidFill>
            <a:schemeClr val="accent3"/>
          </a:solidFill>
          <a:latin typeface="+mj-lt"/>
          <a:ea typeface="+mj-ea"/>
          <a:cs typeface="+mj-cs"/>
        </a:defRPr>
      </a:lvl1pPr>
      <a:lvl2pPr algn="l" defTabSz="912944" rtl="0" eaLnBrk="1" fontAlgn="base" hangingPunct="1">
        <a:spcBef>
          <a:spcPct val="0"/>
        </a:spcBef>
        <a:spcAft>
          <a:spcPct val="0"/>
        </a:spcAft>
        <a:defRPr sz="1900" b="1">
          <a:solidFill>
            <a:schemeClr val="tx2"/>
          </a:solidFill>
          <a:latin typeface="Arial" charset="0"/>
        </a:defRPr>
      </a:lvl2pPr>
      <a:lvl3pPr algn="l" defTabSz="912944" rtl="0" eaLnBrk="1" fontAlgn="base" hangingPunct="1">
        <a:spcBef>
          <a:spcPct val="0"/>
        </a:spcBef>
        <a:spcAft>
          <a:spcPct val="0"/>
        </a:spcAft>
        <a:defRPr sz="1900" b="1">
          <a:solidFill>
            <a:schemeClr val="tx2"/>
          </a:solidFill>
          <a:latin typeface="Arial" charset="0"/>
        </a:defRPr>
      </a:lvl3pPr>
      <a:lvl4pPr algn="l" defTabSz="912944" rtl="0" eaLnBrk="1" fontAlgn="base" hangingPunct="1">
        <a:spcBef>
          <a:spcPct val="0"/>
        </a:spcBef>
        <a:spcAft>
          <a:spcPct val="0"/>
        </a:spcAft>
        <a:defRPr sz="1900" b="1">
          <a:solidFill>
            <a:schemeClr val="tx2"/>
          </a:solidFill>
          <a:latin typeface="Arial" charset="0"/>
        </a:defRPr>
      </a:lvl4pPr>
      <a:lvl5pPr algn="l" defTabSz="912944" rtl="0" eaLnBrk="1" fontAlgn="base" hangingPunct="1">
        <a:spcBef>
          <a:spcPct val="0"/>
        </a:spcBef>
        <a:spcAft>
          <a:spcPct val="0"/>
        </a:spcAft>
        <a:defRPr sz="1900" b="1">
          <a:solidFill>
            <a:schemeClr val="tx2"/>
          </a:solidFill>
          <a:latin typeface="Arial" charset="0"/>
        </a:defRPr>
      </a:lvl5pPr>
      <a:lvl6pPr marL="466181" algn="l" defTabSz="912944" rtl="0" eaLnBrk="1" fontAlgn="base" hangingPunct="1">
        <a:spcBef>
          <a:spcPct val="0"/>
        </a:spcBef>
        <a:spcAft>
          <a:spcPct val="0"/>
        </a:spcAft>
        <a:defRPr sz="1900" b="1">
          <a:solidFill>
            <a:schemeClr val="tx2"/>
          </a:solidFill>
          <a:latin typeface="Arial" charset="0"/>
        </a:defRPr>
      </a:lvl6pPr>
      <a:lvl7pPr marL="932369" algn="l" defTabSz="912944" rtl="0" eaLnBrk="1" fontAlgn="base" hangingPunct="1">
        <a:spcBef>
          <a:spcPct val="0"/>
        </a:spcBef>
        <a:spcAft>
          <a:spcPct val="0"/>
        </a:spcAft>
        <a:defRPr sz="1900" b="1">
          <a:solidFill>
            <a:schemeClr val="tx2"/>
          </a:solidFill>
          <a:latin typeface="Arial" charset="0"/>
        </a:defRPr>
      </a:lvl7pPr>
      <a:lvl8pPr marL="1398555" algn="l" defTabSz="912944" rtl="0" eaLnBrk="1" fontAlgn="base" hangingPunct="1">
        <a:spcBef>
          <a:spcPct val="0"/>
        </a:spcBef>
        <a:spcAft>
          <a:spcPct val="0"/>
        </a:spcAft>
        <a:defRPr sz="1900" b="1">
          <a:solidFill>
            <a:schemeClr val="tx2"/>
          </a:solidFill>
          <a:latin typeface="Arial" charset="0"/>
        </a:defRPr>
      </a:lvl8pPr>
      <a:lvl9pPr marL="1864738" algn="l" defTabSz="912944" rtl="0" eaLnBrk="1" fontAlgn="base" hangingPunct="1">
        <a:spcBef>
          <a:spcPct val="0"/>
        </a:spcBef>
        <a:spcAft>
          <a:spcPct val="0"/>
        </a:spcAft>
        <a:defRPr sz="1900" b="1">
          <a:solidFill>
            <a:schemeClr val="tx2"/>
          </a:solidFill>
          <a:latin typeface="Arial" charset="0"/>
        </a:defRPr>
      </a:lvl9pPr>
    </p:titleStyle>
    <p:bodyStyle>
      <a:lvl1pPr marL="0" indent="0" algn="l" defTabSz="912944" rtl="0" eaLnBrk="1" fontAlgn="base" hangingPunct="1">
        <a:spcBef>
          <a:spcPct val="0"/>
        </a:spcBef>
        <a:spcAft>
          <a:spcPct val="0"/>
        </a:spcAft>
        <a:buClr>
          <a:schemeClr val="tx2"/>
        </a:buClr>
        <a:defRPr sz="1600">
          <a:solidFill>
            <a:schemeClr val="tx1"/>
          </a:solidFill>
          <a:latin typeface="+mn-lt"/>
          <a:ea typeface="+mn-ea"/>
          <a:cs typeface="+mn-cs"/>
        </a:defRPr>
      </a:lvl1pPr>
      <a:lvl2pPr marL="197482" indent="-195863" algn="l" defTabSz="912944"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66181" indent="-267086" algn="l" defTabSz="912944"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26437" indent="-158633" algn="l" defTabSz="912944"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p:bodyStyle>
    <p:otherStyle>
      <a:defPPr>
        <a:defRPr lang="en-US"/>
      </a:defPPr>
      <a:lvl1pPr marL="0" algn="l" defTabSz="932369" rtl="0" eaLnBrk="1" latinLnBrk="0" hangingPunct="1">
        <a:defRPr sz="1800" kern="1200">
          <a:solidFill>
            <a:schemeClr val="tx1"/>
          </a:solidFill>
          <a:latin typeface="+mn-lt"/>
          <a:ea typeface="+mn-ea"/>
          <a:cs typeface="+mn-cs"/>
        </a:defRPr>
      </a:lvl1pPr>
      <a:lvl2pPr marL="466181" algn="l" defTabSz="932369" rtl="0" eaLnBrk="1" latinLnBrk="0" hangingPunct="1">
        <a:defRPr sz="1800" kern="1200">
          <a:solidFill>
            <a:schemeClr val="tx1"/>
          </a:solidFill>
          <a:latin typeface="+mn-lt"/>
          <a:ea typeface="+mn-ea"/>
          <a:cs typeface="+mn-cs"/>
        </a:defRPr>
      </a:lvl2pPr>
      <a:lvl3pPr marL="932369" algn="l" defTabSz="932369" rtl="0" eaLnBrk="1" latinLnBrk="0" hangingPunct="1">
        <a:defRPr sz="1800" kern="1200">
          <a:solidFill>
            <a:schemeClr val="tx1"/>
          </a:solidFill>
          <a:latin typeface="+mn-lt"/>
          <a:ea typeface="+mn-ea"/>
          <a:cs typeface="+mn-cs"/>
        </a:defRPr>
      </a:lvl3pPr>
      <a:lvl4pPr marL="1398555" algn="l" defTabSz="932369" rtl="0" eaLnBrk="1" latinLnBrk="0" hangingPunct="1">
        <a:defRPr sz="1800" kern="1200">
          <a:solidFill>
            <a:schemeClr val="tx1"/>
          </a:solidFill>
          <a:latin typeface="+mn-lt"/>
          <a:ea typeface="+mn-ea"/>
          <a:cs typeface="+mn-cs"/>
        </a:defRPr>
      </a:lvl4pPr>
      <a:lvl5pPr marL="1864738" algn="l" defTabSz="932369" rtl="0" eaLnBrk="1" latinLnBrk="0" hangingPunct="1">
        <a:defRPr sz="1800" kern="1200">
          <a:solidFill>
            <a:schemeClr val="tx1"/>
          </a:solidFill>
          <a:latin typeface="+mn-lt"/>
          <a:ea typeface="+mn-ea"/>
          <a:cs typeface="+mn-cs"/>
        </a:defRPr>
      </a:lvl5pPr>
      <a:lvl6pPr marL="2330924" algn="l" defTabSz="932369" rtl="0" eaLnBrk="1" latinLnBrk="0" hangingPunct="1">
        <a:defRPr sz="1800" kern="1200">
          <a:solidFill>
            <a:schemeClr val="tx1"/>
          </a:solidFill>
          <a:latin typeface="+mn-lt"/>
          <a:ea typeface="+mn-ea"/>
          <a:cs typeface="+mn-cs"/>
        </a:defRPr>
      </a:lvl6pPr>
      <a:lvl7pPr marL="2797106" algn="l" defTabSz="932369" rtl="0" eaLnBrk="1" latinLnBrk="0" hangingPunct="1">
        <a:defRPr sz="1800" kern="1200">
          <a:solidFill>
            <a:schemeClr val="tx1"/>
          </a:solidFill>
          <a:latin typeface="+mn-lt"/>
          <a:ea typeface="+mn-ea"/>
          <a:cs typeface="+mn-cs"/>
        </a:defRPr>
      </a:lvl7pPr>
      <a:lvl8pPr marL="3263291" algn="l" defTabSz="932369" rtl="0" eaLnBrk="1" latinLnBrk="0" hangingPunct="1">
        <a:defRPr sz="1800" kern="1200">
          <a:solidFill>
            <a:schemeClr val="tx1"/>
          </a:solidFill>
          <a:latin typeface="+mn-lt"/>
          <a:ea typeface="+mn-ea"/>
          <a:cs typeface="+mn-cs"/>
        </a:defRPr>
      </a:lvl8pPr>
      <a:lvl9pPr marL="3729478" algn="l" defTabSz="93236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ext uri="{D42A27DB-BD31-4B8C-83A1-F6EECF244321}">
                <p14:modId xmlns:p14="http://schemas.microsoft.com/office/powerpoint/2010/main" val="350828931"/>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5126" name="think-cell Slide" r:id="rId36" imgW="360" imgH="360" progId="">
                  <p:embed/>
                </p:oleObj>
              </mc:Choice>
              <mc:Fallback>
                <p:oleObj name="think-cell Slide" r:id="rId36" imgW="360" imgH="360" progId="">
                  <p:embed/>
                  <p:pic>
                    <p:nvPicPr>
                      <p:cNvPr id="0" name="Picture 26"/>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12330" name="Picture 42" descr="V:\02_Multimedia 2012\00-ZPB381-Education initiative\LOGO-huisstijl\FINAL STAGE\Logo stichting leerKRACHT\1-RGB\leerKRACHT-logo-RGB.jpg"/>
          <p:cNvPicPr>
            <a:picLocks noChangeAspect="1" noChangeArrowheads="1"/>
          </p:cNvPicPr>
          <p:nvPr>
            <p:custDataLst>
              <p:tags r:id="rId7"/>
            </p:custDataLst>
          </p:nvPr>
        </p:nvPicPr>
        <p:blipFill rotWithShape="1">
          <a:blip r:embed="rId38" cstate="print">
            <a:extLst>
              <a:ext uri="{28A0092B-C50C-407E-A947-70E740481C1C}">
                <a14:useLocalDpi xmlns:a14="http://schemas.microsoft.com/office/drawing/2010/main" val="0"/>
              </a:ext>
            </a:extLst>
          </a:blip>
          <a:srcRect l="6418" t="4668" b="4371"/>
          <a:stretch/>
        </p:blipFill>
        <p:spPr bwMode="auto">
          <a:xfrm>
            <a:off x="47203" y="5939548"/>
            <a:ext cx="1292443" cy="875142"/>
          </a:xfrm>
          <a:prstGeom prst="rect">
            <a:avLst/>
          </a:prstGeom>
          <a:noFill/>
          <a:extLst>
            <a:ext uri="{909E8E84-426E-40dd-AFC4-6F175D3DCCD1}">
              <a14:hiddenFill xmlns="" xmlns:a14="http://schemas.microsoft.com/office/drawing/2010/main">
                <a:solidFill>
                  <a:srgbClr val="FFFFFF"/>
                </a:solidFill>
              </a14:hiddenFill>
            </a:ext>
          </a:extLst>
        </p:spPr>
      </p:pic>
      <p:sp>
        <p:nvSpPr>
          <p:cNvPr id="1034" name="Working Draft" hidden="1"/>
          <p:cNvSpPr txBox="1">
            <a:spLocks noChangeArrowheads="1"/>
          </p:cNvSpPr>
          <p:nvPr>
            <p:custDataLst>
              <p:tags r:id="rId8"/>
            </p:custDataLst>
          </p:nvPr>
        </p:nvSpPr>
        <p:spPr bwMode="auto">
          <a:xfrm rot="5400000">
            <a:off x="8029240" y="1980012"/>
            <a:ext cx="2086978" cy="942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en-US" sz="600">
                <a:solidFill>
                  <a:srgbClr val="000000"/>
                </a:solidFill>
              </a:rPr>
              <a:t>Last Modified 6/24/2013 5:43 PM W. Europe Standard Time</a:t>
            </a:r>
            <a:endParaRPr lang="nl-NL">
              <a:solidFill>
                <a:srgbClr val="000000"/>
              </a:solidFill>
            </a:endParaRPr>
          </a:p>
        </p:txBody>
      </p:sp>
      <p:sp>
        <p:nvSpPr>
          <p:cNvPr id="1035" name="Printed" hidden="1"/>
          <p:cNvSpPr txBox="1">
            <a:spLocks noChangeArrowheads="1"/>
          </p:cNvSpPr>
          <p:nvPr>
            <p:custDataLst>
              <p:tags r:id="rId9"/>
            </p:custDataLst>
          </p:nvPr>
        </p:nvSpPr>
        <p:spPr bwMode="auto">
          <a:xfrm rot="5400000">
            <a:off x="8138824" y="4197992"/>
            <a:ext cx="1867812" cy="942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3818" eaLnBrk="1" fontAlgn="base" hangingPunct="1">
              <a:spcBef>
                <a:spcPct val="0"/>
              </a:spcBef>
              <a:spcAft>
                <a:spcPct val="0"/>
              </a:spcAft>
              <a:defRPr/>
            </a:pPr>
            <a:r>
              <a:rPr lang="en-US" sz="600">
                <a:solidFill>
                  <a:srgbClr val="000000"/>
                </a:solidFill>
              </a:rPr>
              <a:t>Printed 6/20/2013 9:52 AM W. Europe Standard Time</a:t>
            </a:r>
            <a:endParaRPr lang="nl-NL">
              <a:solidFill>
                <a:srgbClr val="000000"/>
              </a:solidFill>
            </a:endParaRPr>
          </a:p>
        </p:txBody>
      </p:sp>
      <p:sp>
        <p:nvSpPr>
          <p:cNvPr id="1036" name="Rectangle 286"/>
          <p:cNvSpPr>
            <a:spLocks noGrp="1" noChangeArrowheads="1"/>
          </p:cNvSpPr>
          <p:nvPr>
            <p:ph type="body" idx="1"/>
            <p:custDataLst>
              <p:tags r:id="rId10"/>
            </p:custDataLst>
          </p:nvPr>
        </p:nvSpPr>
        <p:spPr bwMode="auto">
          <a:xfrm>
            <a:off x="1482160" y="1990667"/>
            <a:ext cx="4389768" cy="1256112"/>
          </a:xfrm>
          <a:prstGeom prst="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19" name="Title Placeholder 2"/>
          <p:cNvSpPr>
            <a:spLocks noGrp="1" noChangeArrowheads="1"/>
          </p:cNvSpPr>
          <p:nvPr>
            <p:ph type="title"/>
            <p:custDataLst>
              <p:tags r:id="rId11"/>
            </p:custDataLst>
          </p:nvPr>
        </p:nvSpPr>
        <p:spPr bwMode="auto">
          <a:xfrm>
            <a:off x="357985" y="234863"/>
            <a:ext cx="7472229" cy="298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title style</a:t>
            </a:r>
          </a:p>
        </p:txBody>
      </p:sp>
      <p:sp>
        <p:nvSpPr>
          <p:cNvPr id="10" name="McK 1. On-page tracker" hidden="1"/>
          <p:cNvSpPr>
            <a:spLocks noChangeArrowheads="1"/>
          </p:cNvSpPr>
          <p:nvPr>
            <p:custDataLst>
              <p:tags r:id="rId12"/>
            </p:custDataLst>
          </p:nvPr>
        </p:nvSpPr>
        <p:spPr bwMode="auto">
          <a:xfrm>
            <a:off x="357985" y="27536"/>
            <a:ext cx="876714" cy="219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818" fontAlgn="base">
              <a:spcBef>
                <a:spcPct val="0"/>
              </a:spcBef>
              <a:spcAft>
                <a:spcPct val="0"/>
              </a:spcAft>
            </a:pPr>
            <a:r>
              <a:rPr lang="nl-NL" sz="1400">
                <a:solidFill>
                  <a:srgbClr val="808080"/>
                </a:solidFill>
              </a:rPr>
              <a:t>TRACKER</a:t>
            </a:r>
          </a:p>
        </p:txBody>
      </p:sp>
      <p:sp>
        <p:nvSpPr>
          <p:cNvPr id="11" name="McK 3. Unit of measure" hidden="1"/>
          <p:cNvSpPr txBox="1">
            <a:spLocks noChangeArrowheads="1"/>
          </p:cNvSpPr>
          <p:nvPr>
            <p:custDataLst>
              <p:tags r:id="rId13"/>
            </p:custDataLst>
          </p:nvPr>
        </p:nvSpPr>
        <p:spPr bwMode="auto">
          <a:xfrm>
            <a:off x="357984" y="542622"/>
            <a:ext cx="7472229" cy="251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nl-NL" sz="1600">
                <a:solidFill>
                  <a:srgbClr val="808080"/>
                </a:solidFill>
              </a:rPr>
              <a:t>Meeteenheid</a:t>
            </a:r>
          </a:p>
        </p:txBody>
      </p:sp>
      <p:grpSp>
        <p:nvGrpSpPr>
          <p:cNvPr id="12" name="McK Slide Elements" hidden="1"/>
          <p:cNvGrpSpPr>
            <a:grpSpLocks/>
          </p:cNvGrpSpPr>
          <p:nvPr>
            <p:custDataLst>
              <p:tags r:id="rId14"/>
            </p:custDataLst>
          </p:nvPr>
        </p:nvGrpSpPr>
        <p:grpSpPr bwMode="auto">
          <a:xfrm>
            <a:off x="1233608" y="6323487"/>
            <a:ext cx="7358032" cy="466487"/>
            <a:chOff x="75" y="3904"/>
            <a:chExt cx="4559" cy="288"/>
          </a:xfrm>
        </p:grpSpPr>
        <p:sp>
          <p:nvSpPr>
            <p:cNvPr id="13" name="McK 4. Footnote"/>
            <p:cNvSpPr txBox="1">
              <a:spLocks noChangeArrowheads="1"/>
            </p:cNvSpPr>
            <p:nvPr/>
          </p:nvSpPr>
          <p:spPr bwMode="auto">
            <a:xfrm>
              <a:off x="75" y="3904"/>
              <a:ext cx="4559" cy="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nl-NL" sz="1000">
                  <a:solidFill>
                    <a:srgbClr val="2FA1D9"/>
                  </a:solidFill>
                </a:rPr>
                <a:t>1 Voetnoot</a:t>
              </a:r>
            </a:p>
          </p:txBody>
        </p:sp>
        <p:sp>
          <p:nvSpPr>
            <p:cNvPr id="14" name="McK 5. Source"/>
            <p:cNvSpPr>
              <a:spLocks noChangeArrowheads="1"/>
            </p:cNvSpPr>
            <p:nvPr/>
          </p:nvSpPr>
          <p:spPr bwMode="auto">
            <a:xfrm>
              <a:off x="75" y="4095"/>
              <a:ext cx="4558" cy="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chorCtr="0">
              <a:spAutoFit/>
            </a:bodyPr>
            <a:lstStyle/>
            <a:p>
              <a:pPr marL="621580" indent="-621580" defTabSz="912944" fontAlgn="base">
                <a:spcBef>
                  <a:spcPct val="0"/>
                </a:spcBef>
                <a:spcAft>
                  <a:spcPct val="0"/>
                </a:spcAft>
                <a:tabLst>
                  <a:tab pos="624816" algn="l"/>
                </a:tabLst>
              </a:pPr>
              <a:r>
                <a:rPr lang="nl-NL" sz="1000">
                  <a:solidFill>
                    <a:srgbClr val="2FA1D9"/>
                  </a:solidFill>
                </a:rPr>
                <a:t>BRON: Bron</a:t>
              </a:r>
            </a:p>
          </p:txBody>
        </p:sp>
      </p:grpSp>
      <p:grpSp>
        <p:nvGrpSpPr>
          <p:cNvPr id="15" name="ACET" hidden="1"/>
          <p:cNvGrpSpPr>
            <a:grpSpLocks/>
          </p:cNvGrpSpPr>
          <p:nvPr>
            <p:custDataLst>
              <p:tags r:id="rId15"/>
            </p:custDataLst>
          </p:nvPr>
        </p:nvGrpSpPr>
        <p:grpSpPr bwMode="auto">
          <a:xfrm>
            <a:off x="1482161"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3818" fontAlgn="base">
                <a:spcBef>
                  <a:spcPct val="0"/>
                </a:spcBef>
                <a:spcAft>
                  <a:spcPct val="0"/>
                </a:spcAft>
              </a:pPr>
              <a:r>
                <a:rPr lang="nl-NL" sz="1600" b="1" err="1">
                  <a:solidFill>
                    <a:srgbClr val="000000"/>
                  </a:solidFill>
                </a:rPr>
                <a:t>Title</a:t>
              </a:r>
              <a:endParaRPr lang="nl-NL" sz="1600" b="1">
                <a:solidFill>
                  <a:srgbClr val="000000"/>
                </a:solidFill>
              </a:endParaRPr>
            </a:p>
            <a:p>
              <a:pPr defTabSz="913818" fontAlgn="base">
                <a:spcBef>
                  <a:spcPct val="0"/>
                </a:spcBef>
                <a:spcAft>
                  <a:spcPct val="0"/>
                </a:spcAft>
              </a:pPr>
              <a:r>
                <a:rPr lang="nl-NL" sz="1600">
                  <a:solidFill>
                    <a:srgbClr val="808080"/>
                  </a:solidFill>
                </a:rPr>
                <a:t>Unit of </a:t>
              </a:r>
              <a:r>
                <a:rPr lang="nl-NL" sz="1600" err="1">
                  <a:solidFill>
                    <a:srgbClr val="808080"/>
                  </a:solidFill>
                </a:rPr>
                <a:t>measure</a:t>
              </a:r>
              <a:endParaRPr lang="nl-NL" sz="1600">
                <a:solidFill>
                  <a:srgbClr val="808080"/>
                </a:solidFill>
              </a:endParaRPr>
            </a:p>
          </p:txBody>
        </p:sp>
      </p:grpSp>
      <p:sp>
        <p:nvSpPr>
          <p:cNvPr id="22" name="Slide Number Placeholder 1"/>
          <p:cNvSpPr>
            <a:spLocks noGrp="1"/>
          </p:cNvSpPr>
          <p:nvPr>
            <p:ph type="sldNum" sz="quarter" idx="4"/>
            <p:custDataLst>
              <p:tags r:id="rId16"/>
            </p:custDataLst>
          </p:nvPr>
        </p:nvSpPr>
        <p:spPr>
          <a:xfrm>
            <a:off x="8719608" y="6640291"/>
            <a:ext cx="213009" cy="155496"/>
          </a:xfrm>
          <a:prstGeom prst="rect">
            <a:avLst/>
          </a:prstGeom>
        </p:spPr>
        <p:txBody>
          <a:bodyPr vert="horz" wrap="none" lIns="0" tIns="0" rIns="0" bIns="0" rtlCol="0" anchor="ctr">
            <a:noAutofit/>
          </a:bodyPr>
          <a:lstStyle>
            <a:lvl1pPr algn="l" defTabSz="913818" fontAlgn="base">
              <a:spcBef>
                <a:spcPct val="0"/>
              </a:spcBef>
              <a:spcAft>
                <a:spcPct val="0"/>
              </a:spcAft>
              <a:defRPr lang="en-US" sz="1000" kern="1200" baseline="0" smtClean="0">
                <a:solidFill>
                  <a:schemeClr val="accent3"/>
                </a:solidFill>
                <a:latin typeface="+mn-lt"/>
                <a:ea typeface="+mn-ea"/>
                <a:cs typeface="+mn-cs"/>
              </a:defRPr>
            </a:lvl1pPr>
          </a:lstStyle>
          <a:p>
            <a:fld id="{42C328C1-A84F-4A39-A664-DBA00541A8C6}" type="slidenum">
              <a:rPr lang="nl-NL" smtClean="0">
                <a:solidFill>
                  <a:srgbClr val="2FA1D9"/>
                </a:solidFill>
              </a:rPr>
              <a:pPr/>
              <a:t>‹nr.›</a:t>
            </a:fld>
            <a:endParaRPr lang="nl-NL">
              <a:solidFill>
                <a:srgbClr val="2FA1D9"/>
              </a:solidFill>
            </a:endParaRPr>
          </a:p>
        </p:txBody>
      </p:sp>
      <p:grpSp>
        <p:nvGrpSpPr>
          <p:cNvPr id="18" name="LegendBoxes" hidden="1"/>
          <p:cNvGrpSpPr>
            <a:grpSpLocks/>
          </p:cNvGrpSpPr>
          <p:nvPr>
            <p:custDataLst>
              <p:tags r:id="rId17"/>
            </p:custDataLst>
          </p:nvPr>
        </p:nvGrpSpPr>
        <p:grpSpPr bwMode="auto">
          <a:xfrm>
            <a:off x="7995538" y="285082"/>
            <a:ext cx="779144" cy="1017201"/>
            <a:chOff x="4936" y="176"/>
            <a:chExt cx="481" cy="628"/>
          </a:xfrm>
        </p:grpSpPr>
        <p:sp>
          <p:nvSpPr>
            <p:cNvPr id="20" name="Legend1"/>
            <p:cNvSpPr>
              <a:spLocks noChangeArrowheads="1"/>
            </p:cNvSpPr>
            <p:nvPr/>
          </p:nvSpPr>
          <p:spPr bwMode="auto">
            <a:xfrm>
              <a:off x="5096" y="17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1" name="LegendRectangle1"/>
            <p:cNvSpPr>
              <a:spLocks noChangeArrowheads="1"/>
            </p:cNvSpPr>
            <p:nvPr/>
          </p:nvSpPr>
          <p:spPr bwMode="auto">
            <a:xfrm>
              <a:off x="4936" y="183"/>
              <a:ext cx="104" cy="101"/>
            </a:xfrm>
            <a:prstGeom prst="rect">
              <a:avLst/>
            </a:prstGeom>
            <a:solidFill>
              <a:schemeClr val="accent1"/>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24" name="Legend2"/>
            <p:cNvSpPr>
              <a:spLocks noChangeArrowheads="1"/>
            </p:cNvSpPr>
            <p:nvPr/>
          </p:nvSpPr>
          <p:spPr bwMode="auto">
            <a:xfrm>
              <a:off x="5096" y="34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5" name="LegendRectangle2"/>
            <p:cNvSpPr>
              <a:spLocks noChangeArrowheads="1"/>
            </p:cNvSpPr>
            <p:nvPr/>
          </p:nvSpPr>
          <p:spPr bwMode="auto">
            <a:xfrm>
              <a:off x="4936" y="353"/>
              <a:ext cx="104" cy="101"/>
            </a:xfrm>
            <a:prstGeom prst="rect">
              <a:avLst/>
            </a:prstGeom>
            <a:solidFill>
              <a:schemeClr val="accent2"/>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26" name="Legend3"/>
            <p:cNvSpPr>
              <a:spLocks noChangeArrowheads="1"/>
            </p:cNvSpPr>
            <p:nvPr/>
          </p:nvSpPr>
          <p:spPr bwMode="auto">
            <a:xfrm>
              <a:off x="5096" y="517"/>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7" name="LegendRectangle3"/>
            <p:cNvSpPr>
              <a:spLocks noChangeArrowheads="1"/>
            </p:cNvSpPr>
            <p:nvPr/>
          </p:nvSpPr>
          <p:spPr bwMode="auto">
            <a:xfrm>
              <a:off x="4936" y="524"/>
              <a:ext cx="104" cy="101"/>
            </a:xfrm>
            <a:prstGeom prst="rect">
              <a:avLst/>
            </a:prstGeom>
            <a:solidFill>
              <a:schemeClr val="accent3"/>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28" name="Legend4"/>
            <p:cNvSpPr>
              <a:spLocks noChangeArrowheads="1"/>
            </p:cNvSpPr>
            <p:nvPr/>
          </p:nvSpPr>
          <p:spPr bwMode="auto">
            <a:xfrm>
              <a:off x="5096" y="688"/>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9" name="LegendRectangle4"/>
            <p:cNvSpPr>
              <a:spLocks noChangeArrowheads="1"/>
            </p:cNvSpPr>
            <p:nvPr/>
          </p:nvSpPr>
          <p:spPr bwMode="auto">
            <a:xfrm>
              <a:off x="4936" y="695"/>
              <a:ext cx="104" cy="101"/>
            </a:xfrm>
            <a:prstGeom prst="rect">
              <a:avLst/>
            </a:prstGeom>
            <a:solidFill>
              <a:schemeClr val="accent4"/>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grpSp>
      <p:grpSp>
        <p:nvGrpSpPr>
          <p:cNvPr id="30" name="LegendLines" hidden="1"/>
          <p:cNvGrpSpPr>
            <a:grpSpLocks/>
          </p:cNvGrpSpPr>
          <p:nvPr>
            <p:custDataLst>
              <p:tags r:id="rId18"/>
            </p:custDataLst>
          </p:nvPr>
        </p:nvGrpSpPr>
        <p:grpSpPr bwMode="auto">
          <a:xfrm>
            <a:off x="7694253" y="285075"/>
            <a:ext cx="1093393" cy="745084"/>
            <a:chOff x="4750" y="176"/>
            <a:chExt cx="675" cy="460"/>
          </a:xfrm>
        </p:grpSpPr>
        <p:sp>
          <p:nvSpPr>
            <p:cNvPr id="31"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defTabSz="913818" fontAlgn="base">
                <a:spcBef>
                  <a:spcPct val="0"/>
                </a:spcBef>
                <a:spcAft>
                  <a:spcPct val="0"/>
                </a:spcAft>
              </a:pPr>
              <a:endParaRPr lang="nl-NL" sz="1600">
                <a:solidFill>
                  <a:srgbClr val="000000"/>
                </a:solidFill>
              </a:endParaRPr>
            </a:p>
          </p:txBody>
        </p:sp>
        <p:sp>
          <p:nvSpPr>
            <p:cNvPr id="32"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defTabSz="913818" fontAlgn="base">
                <a:spcBef>
                  <a:spcPct val="0"/>
                </a:spcBef>
                <a:spcAft>
                  <a:spcPct val="0"/>
                </a:spcAft>
              </a:pPr>
              <a:endParaRPr lang="nl-NL" sz="1600">
                <a:solidFill>
                  <a:srgbClr val="000000"/>
                </a:solidFill>
              </a:endParaRPr>
            </a:p>
          </p:txBody>
        </p:sp>
        <p:sp>
          <p:nvSpPr>
            <p:cNvPr id="33"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defTabSz="913818" fontAlgn="base">
                <a:spcBef>
                  <a:spcPct val="0"/>
                </a:spcBef>
                <a:spcAft>
                  <a:spcPct val="0"/>
                </a:spcAft>
              </a:pPr>
              <a:endParaRPr lang="nl-NL" sz="1600">
                <a:solidFill>
                  <a:srgbClr val="000000"/>
                </a:solidFill>
              </a:endParaRPr>
            </a:p>
          </p:txBody>
        </p:sp>
        <p:sp>
          <p:nvSpPr>
            <p:cNvPr id="34" name="Legend1"/>
            <p:cNvSpPr>
              <a:spLocks noChangeArrowheads="1"/>
            </p:cNvSpPr>
            <p:nvPr/>
          </p:nvSpPr>
          <p:spPr bwMode="auto">
            <a:xfrm>
              <a:off x="5104" y="17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35" name="Legend2"/>
            <p:cNvSpPr>
              <a:spLocks noChangeArrowheads="1"/>
            </p:cNvSpPr>
            <p:nvPr/>
          </p:nvSpPr>
          <p:spPr bwMode="auto">
            <a:xfrm>
              <a:off x="5104" y="344"/>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36" name="Legend3"/>
            <p:cNvSpPr>
              <a:spLocks noChangeArrowheads="1"/>
            </p:cNvSpPr>
            <p:nvPr/>
          </p:nvSpPr>
          <p:spPr bwMode="auto">
            <a:xfrm>
              <a:off x="5104" y="520"/>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grpSp>
      <p:grpSp>
        <p:nvGrpSpPr>
          <p:cNvPr id="37" name="McKSticker" hidden="1"/>
          <p:cNvGrpSpPr/>
          <p:nvPr>
            <p:custDataLst>
              <p:tags r:id="rId19"/>
            </p:custDataLst>
          </p:nvPr>
        </p:nvGrpSpPr>
        <p:grpSpPr>
          <a:xfrm>
            <a:off x="7830219" y="291554"/>
            <a:ext cx="1088629" cy="216680"/>
            <a:chOff x="7673881" y="285750"/>
            <a:chExt cx="1066894" cy="212366"/>
          </a:xfrm>
        </p:grpSpPr>
        <p:sp>
          <p:nvSpPr>
            <p:cNvPr id="38" name="StickerRectangle"/>
            <p:cNvSpPr>
              <a:spLocks noChangeArrowheads="1"/>
            </p:cNvSpPr>
            <p:nvPr/>
          </p:nvSpPr>
          <p:spPr bwMode="auto">
            <a:xfrm>
              <a:off x="7673881" y="285750"/>
              <a:ext cx="1066894" cy="212366"/>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2944" fontAlgn="base">
                <a:spcBef>
                  <a:spcPct val="0"/>
                </a:spcBef>
                <a:spcAft>
                  <a:spcPct val="0"/>
                </a:spcAft>
                <a:buClr>
                  <a:srgbClr val="47A0AF"/>
                </a:buClr>
              </a:pPr>
              <a:r>
                <a:rPr lang="nl-NL" sz="1200">
                  <a:solidFill>
                    <a:srgbClr val="808080"/>
                  </a:solidFill>
                </a:rPr>
                <a:t>PRELIMINARY</a:t>
              </a:r>
            </a:p>
          </p:txBody>
        </p:sp>
        <p:cxnSp>
          <p:nvCxnSpPr>
            <p:cNvPr id="39" name="AutoShape 31"/>
            <p:cNvCxnSpPr>
              <a:cxnSpLocks noChangeShapeType="1"/>
              <a:stCxn id="38" idx="2"/>
              <a:endCxn id="38" idx="4"/>
            </p:cNvCxnSpPr>
            <p:nvPr/>
          </p:nvCxnSpPr>
          <p:spPr bwMode="auto">
            <a:xfrm>
              <a:off x="7673881" y="285750"/>
              <a:ext cx="0" cy="212366"/>
            </a:xfrm>
            <a:prstGeom prst="straightConnector1">
              <a:avLst/>
            </a:prstGeom>
            <a:noFill/>
            <a:ln w="9525">
              <a:solidFill>
                <a:srgbClr val="808080"/>
              </a:solidFill>
              <a:round/>
              <a:headEnd/>
              <a:tailEnd/>
            </a:ln>
            <a:extLst>
              <a:ext uri="{909E8E84-426E-40dd-AFC4-6F175D3DCCD1}">
                <a14:hiddenFill xmlns="" xmlns:a14="http://schemas.microsoft.com/office/drawing/2010/main">
                  <a:noFill/>
                </a14:hiddenFill>
              </a:ext>
            </a:extLst>
          </p:spPr>
        </p:cxnSp>
        <p:cxnSp>
          <p:nvCxnSpPr>
            <p:cNvPr id="40" name="AutoShape 32"/>
            <p:cNvCxnSpPr>
              <a:cxnSpLocks noChangeShapeType="1"/>
              <a:stCxn id="38" idx="4"/>
              <a:endCxn id="38" idx="6"/>
            </p:cNvCxnSpPr>
            <p:nvPr/>
          </p:nvCxnSpPr>
          <p:spPr bwMode="auto">
            <a:xfrm>
              <a:off x="7673881" y="498116"/>
              <a:ext cx="1066894" cy="0"/>
            </a:xfrm>
            <a:prstGeom prst="straightConnector1">
              <a:avLst/>
            </a:prstGeom>
            <a:noFill/>
            <a:ln w="25400">
              <a:solidFill>
                <a:srgbClr val="808080"/>
              </a:solidFill>
              <a:round/>
              <a:headEnd/>
              <a:tailEnd/>
            </a:ln>
            <a:extLst>
              <a:ext uri="{909E8E84-426E-40dd-AFC4-6F175D3DCCD1}">
                <a14:hiddenFill xmlns="" xmlns:a14="http://schemas.microsoft.com/office/drawing/2010/main">
                  <a:noFill/>
                </a14:hiddenFill>
              </a:ext>
            </a:extLst>
          </p:spPr>
        </p:cxnSp>
      </p:grpSp>
      <p:grpSp>
        <p:nvGrpSpPr>
          <p:cNvPr id="41" name="LegendMoons" hidden="1"/>
          <p:cNvGrpSpPr/>
          <p:nvPr>
            <p:custDataLst>
              <p:tags r:id="rId20"/>
            </p:custDataLst>
          </p:nvPr>
        </p:nvGrpSpPr>
        <p:grpSpPr>
          <a:xfrm>
            <a:off x="7927506" y="255920"/>
            <a:ext cx="847347" cy="1333054"/>
            <a:chOff x="7769225" y="2105025"/>
            <a:chExt cx="830430" cy="1306516"/>
          </a:xfrm>
        </p:grpSpPr>
        <p:grpSp>
          <p:nvGrpSpPr>
            <p:cNvPr id="42" name="MoonLegend1"/>
            <p:cNvGrpSpPr>
              <a:grpSpLocks noChangeAspect="1"/>
            </p:cNvGrpSpPr>
            <p:nvPr>
              <p:custDataLst>
                <p:tags r:id="rId21"/>
              </p:custDataLst>
            </p:nvPr>
          </p:nvGrpSpPr>
          <p:grpSpPr bwMode="auto">
            <a:xfrm>
              <a:off x="7769225" y="2105025"/>
              <a:ext cx="209550" cy="209551"/>
              <a:chOff x="4533" y="183"/>
              <a:chExt cx="144" cy="144"/>
            </a:xfrm>
          </p:grpSpPr>
          <p:sp>
            <p:nvSpPr>
              <p:cNvPr id="60" name="Oval 38"/>
              <p:cNvSpPr>
                <a:spLocks noChangeAspect="1" noChangeArrowheads="1"/>
              </p:cNvSpPr>
              <p:nvPr>
                <p:custDataLst>
                  <p:tags r:id="rId34"/>
                </p:custDataLst>
              </p:nvPr>
            </p:nvSpPr>
            <p:spPr bwMode="blackWhite">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61" name="Arc 39" hidden="1"/>
              <p:cNvSpPr>
                <a:spLocks noChangeAspect="1"/>
              </p:cNvSpPr>
              <p:nvPr>
                <p:custDataLst>
                  <p:tags r:id="rId35"/>
                </p:custDataLst>
              </p:nvPr>
            </p:nvSpPr>
            <p:spPr bwMode="black">
              <a:xfrm>
                <a:off x="4533" y="183"/>
                <a:ext cx="144" cy="144"/>
              </a:xfrm>
              <a:prstGeom prst="arc">
                <a:avLst>
                  <a:gd name="adj1" fmla="val 16200000"/>
                  <a:gd name="adj2" fmla="val 5400000"/>
                </a:avLst>
              </a:prstGeom>
              <a:solidFill>
                <a:schemeClr val="folHlink"/>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grpSp>
        <p:grpSp>
          <p:nvGrpSpPr>
            <p:cNvPr id="43" name="MoonLegend2"/>
            <p:cNvGrpSpPr>
              <a:grpSpLocks noChangeAspect="1"/>
            </p:cNvGrpSpPr>
            <p:nvPr>
              <p:custDataLst>
                <p:tags r:id="rId22"/>
              </p:custDataLst>
            </p:nvPr>
          </p:nvGrpSpPr>
          <p:grpSpPr bwMode="auto">
            <a:xfrm>
              <a:off x="7769225" y="2379266"/>
              <a:ext cx="209550" cy="209551"/>
              <a:chOff x="1694" y="2044"/>
              <a:chExt cx="160" cy="160"/>
            </a:xfrm>
          </p:grpSpPr>
          <p:sp>
            <p:nvSpPr>
              <p:cNvPr id="58" name="Oval 41"/>
              <p:cNvSpPr>
                <a:spLocks noChangeAspect="1" noChangeArrowheads="1"/>
              </p:cNvSpPr>
              <p:nvPr>
                <p:custDataLst>
                  <p:tags r:id="rId32"/>
                </p:custDataLst>
              </p:nvPr>
            </p:nvSpPr>
            <p:spPr bwMode="blackWhite">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59" name="Arc 42"/>
              <p:cNvSpPr>
                <a:spLocks noChangeAspect="1"/>
              </p:cNvSpPr>
              <p:nvPr>
                <p:custDataLst>
                  <p:tags r:id="rId33"/>
                </p:custDataLst>
              </p:nvPr>
            </p:nvSpPr>
            <p:spPr bwMode="black">
              <a:xfrm>
                <a:off x="1694" y="2044"/>
                <a:ext cx="160" cy="160"/>
              </a:xfrm>
              <a:prstGeom prst="arc">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grpSp>
        <p:grpSp>
          <p:nvGrpSpPr>
            <p:cNvPr id="44" name="MoonLegend4"/>
            <p:cNvGrpSpPr>
              <a:grpSpLocks noChangeAspect="1"/>
            </p:cNvGrpSpPr>
            <p:nvPr>
              <p:custDataLst>
                <p:tags r:id="rId23"/>
              </p:custDataLst>
            </p:nvPr>
          </p:nvGrpSpPr>
          <p:grpSpPr bwMode="auto">
            <a:xfrm>
              <a:off x="7769225" y="2927748"/>
              <a:ext cx="209550" cy="209551"/>
              <a:chOff x="4495" y="1198"/>
              <a:chExt cx="160" cy="160"/>
            </a:xfrm>
          </p:grpSpPr>
          <p:sp>
            <p:nvSpPr>
              <p:cNvPr id="56" name="Oval 47"/>
              <p:cNvSpPr>
                <a:spLocks noChangeAspect="1" noChangeArrowheads="1"/>
              </p:cNvSpPr>
              <p:nvPr>
                <p:custDataLst>
                  <p:tags r:id="rId30"/>
                </p:custDataLst>
              </p:nvPr>
            </p:nvSpPr>
            <p:spPr bwMode="blackWhite">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57" name="Arc 48"/>
              <p:cNvSpPr>
                <a:spLocks noChangeAspect="1"/>
              </p:cNvSpPr>
              <p:nvPr>
                <p:custDataLst>
                  <p:tags r:id="rId31"/>
                </p:custDataLst>
              </p:nvPr>
            </p:nvSpPr>
            <p:spPr bwMode="black">
              <a:xfrm>
                <a:off x="4495" y="1198"/>
                <a:ext cx="160" cy="160"/>
              </a:xfrm>
              <a:prstGeom prst="arc">
                <a:avLst>
                  <a:gd name="adj1" fmla="val 16200000"/>
                  <a:gd name="adj2" fmla="val 108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grpSp>
        <p:grpSp>
          <p:nvGrpSpPr>
            <p:cNvPr id="45" name="MoonLegend5"/>
            <p:cNvGrpSpPr>
              <a:grpSpLocks noChangeAspect="1"/>
            </p:cNvGrpSpPr>
            <p:nvPr>
              <p:custDataLst>
                <p:tags r:id="rId24"/>
              </p:custDataLst>
            </p:nvPr>
          </p:nvGrpSpPr>
          <p:grpSpPr bwMode="auto">
            <a:xfrm>
              <a:off x="7769225" y="3201990"/>
              <a:ext cx="209550" cy="209551"/>
              <a:chOff x="4495" y="1440"/>
              <a:chExt cx="160" cy="160"/>
            </a:xfrm>
          </p:grpSpPr>
          <p:sp>
            <p:nvSpPr>
              <p:cNvPr id="54" name="Oval 50"/>
              <p:cNvSpPr>
                <a:spLocks noChangeAspect="1" noChangeArrowheads="1"/>
              </p:cNvSpPr>
              <p:nvPr>
                <p:custDataLst>
                  <p:tags r:id="rId28"/>
                </p:custDataLst>
              </p:nvPr>
            </p:nvSpPr>
            <p:spPr bwMode="blackWhite">
              <a:xfrm>
                <a:off x="4495" y="1440"/>
                <a:ext cx="160" cy="160"/>
              </a:xfrm>
              <a:prstGeom prst="ellipse">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55" name="Oval 51"/>
              <p:cNvSpPr>
                <a:spLocks noChangeAspect="1" noChangeArrowheads="1"/>
              </p:cNvSpPr>
              <p:nvPr>
                <p:custDataLst>
                  <p:tags r:id="rId29"/>
                </p:custDataLst>
              </p:nvPr>
            </p:nvSpPr>
            <p:spPr bwMode="black">
              <a:xfrm>
                <a:off x="4495" y="1440"/>
                <a:ext cx="160" cy="160"/>
              </a:xfrm>
              <a:prstGeom prst="arc">
                <a:avLst>
                  <a:gd name="adj1" fmla="val 16200000"/>
                  <a:gd name="adj2" fmla="val 162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grpSp>
        <p:sp>
          <p:nvSpPr>
            <p:cNvPr id="46" name="Legend1"/>
            <p:cNvSpPr>
              <a:spLocks noChangeArrowheads="1"/>
            </p:cNvSpPr>
            <p:nvPr/>
          </p:nvSpPr>
          <p:spPr bwMode="auto">
            <a:xfrm>
              <a:off x="8089900" y="2117725"/>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47" name="Legend2"/>
            <p:cNvSpPr>
              <a:spLocks noChangeArrowheads="1"/>
            </p:cNvSpPr>
            <p:nvPr/>
          </p:nvSpPr>
          <p:spPr bwMode="auto">
            <a:xfrm>
              <a:off x="8089900" y="2392363"/>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48" name="Legend3"/>
            <p:cNvSpPr>
              <a:spLocks noChangeArrowheads="1"/>
            </p:cNvSpPr>
            <p:nvPr/>
          </p:nvSpPr>
          <p:spPr bwMode="auto">
            <a:xfrm>
              <a:off x="8089900" y="2667002"/>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49" name="Legend4"/>
            <p:cNvSpPr>
              <a:spLocks noChangeArrowheads="1"/>
            </p:cNvSpPr>
            <p:nvPr/>
          </p:nvSpPr>
          <p:spPr bwMode="auto">
            <a:xfrm>
              <a:off x="8089900" y="2938465"/>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50" name="Legend5"/>
            <p:cNvSpPr>
              <a:spLocks noChangeArrowheads="1"/>
            </p:cNvSpPr>
            <p:nvPr/>
          </p:nvSpPr>
          <p:spPr bwMode="auto">
            <a:xfrm>
              <a:off x="8089900" y="3214690"/>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grpSp>
          <p:nvGrpSpPr>
            <p:cNvPr id="51" name="MoonLegend3"/>
            <p:cNvGrpSpPr>
              <a:grpSpLocks noChangeAspect="1"/>
            </p:cNvGrpSpPr>
            <p:nvPr>
              <p:custDataLst>
                <p:tags r:id="rId25"/>
              </p:custDataLst>
            </p:nvPr>
          </p:nvGrpSpPr>
          <p:grpSpPr bwMode="auto">
            <a:xfrm>
              <a:off x="7769225" y="2653507"/>
              <a:ext cx="209550" cy="209551"/>
              <a:chOff x="4495" y="1198"/>
              <a:chExt cx="160" cy="160"/>
            </a:xfrm>
          </p:grpSpPr>
          <p:sp>
            <p:nvSpPr>
              <p:cNvPr id="52" name="Oval 47"/>
              <p:cNvSpPr>
                <a:spLocks noChangeAspect="1" noChangeArrowheads="1"/>
              </p:cNvSpPr>
              <p:nvPr>
                <p:custDataLst>
                  <p:tags r:id="rId26"/>
                </p:custDataLst>
              </p:nvPr>
            </p:nvSpPr>
            <p:spPr bwMode="blackWhite">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sp>
            <p:nvSpPr>
              <p:cNvPr id="53" name="Arc 48"/>
              <p:cNvSpPr>
                <a:spLocks noChangeAspect="1"/>
              </p:cNvSpPr>
              <p:nvPr>
                <p:custDataLst>
                  <p:tags r:id="rId27"/>
                </p:custDataLst>
              </p:nvPr>
            </p:nvSpPr>
            <p:spPr bwMode="black">
              <a:xfrm>
                <a:off x="4495" y="1198"/>
                <a:ext cx="160" cy="160"/>
              </a:xfrm>
              <a:prstGeom prst="arc">
                <a:avLst>
                  <a:gd name="adj1" fmla="val 16200000"/>
                  <a:gd name="adj2" fmla="val 54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3818" fontAlgn="base">
                  <a:spcBef>
                    <a:spcPct val="0"/>
                  </a:spcBef>
                  <a:spcAft>
                    <a:spcPct val="0"/>
                  </a:spcAft>
                </a:pPr>
                <a:endParaRPr lang="nl-NL" sz="1600">
                  <a:solidFill>
                    <a:srgbClr val="000000"/>
                  </a:solidFill>
                </a:endParaRPr>
              </a:p>
            </p:txBody>
          </p:sp>
        </p:grpSp>
      </p:grpSp>
    </p:spTree>
    <p:extLst>
      <p:ext uri="{BB962C8B-B14F-4D97-AF65-F5344CB8AC3E}">
        <p14:creationId xmlns:p14="http://schemas.microsoft.com/office/powerpoint/2010/main" val="371741643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hf hdr="0" ftr="0" dt="0"/>
  <p:txStyles>
    <p:titleStyle>
      <a:lvl1pPr algn="l" defTabSz="912944" rtl="0" eaLnBrk="1" fontAlgn="base" hangingPunct="1">
        <a:spcBef>
          <a:spcPct val="0"/>
        </a:spcBef>
        <a:spcAft>
          <a:spcPct val="0"/>
        </a:spcAft>
        <a:tabLst>
          <a:tab pos="364207" algn="l"/>
        </a:tabLst>
        <a:defRPr sz="1900" b="1">
          <a:solidFill>
            <a:schemeClr val="accent3"/>
          </a:solidFill>
          <a:latin typeface="+mj-lt"/>
          <a:ea typeface="+mj-ea"/>
          <a:cs typeface="+mj-cs"/>
        </a:defRPr>
      </a:lvl1pPr>
      <a:lvl2pPr algn="l" defTabSz="912944" rtl="0" eaLnBrk="1" fontAlgn="base" hangingPunct="1">
        <a:spcBef>
          <a:spcPct val="0"/>
        </a:spcBef>
        <a:spcAft>
          <a:spcPct val="0"/>
        </a:spcAft>
        <a:defRPr sz="1900" b="1">
          <a:solidFill>
            <a:schemeClr val="tx2"/>
          </a:solidFill>
          <a:latin typeface="Arial" charset="0"/>
        </a:defRPr>
      </a:lvl2pPr>
      <a:lvl3pPr algn="l" defTabSz="912944" rtl="0" eaLnBrk="1" fontAlgn="base" hangingPunct="1">
        <a:spcBef>
          <a:spcPct val="0"/>
        </a:spcBef>
        <a:spcAft>
          <a:spcPct val="0"/>
        </a:spcAft>
        <a:defRPr sz="1900" b="1">
          <a:solidFill>
            <a:schemeClr val="tx2"/>
          </a:solidFill>
          <a:latin typeface="Arial" charset="0"/>
        </a:defRPr>
      </a:lvl3pPr>
      <a:lvl4pPr algn="l" defTabSz="912944" rtl="0" eaLnBrk="1" fontAlgn="base" hangingPunct="1">
        <a:spcBef>
          <a:spcPct val="0"/>
        </a:spcBef>
        <a:spcAft>
          <a:spcPct val="0"/>
        </a:spcAft>
        <a:defRPr sz="1900" b="1">
          <a:solidFill>
            <a:schemeClr val="tx2"/>
          </a:solidFill>
          <a:latin typeface="Arial" charset="0"/>
        </a:defRPr>
      </a:lvl4pPr>
      <a:lvl5pPr algn="l" defTabSz="912944" rtl="0" eaLnBrk="1" fontAlgn="base" hangingPunct="1">
        <a:spcBef>
          <a:spcPct val="0"/>
        </a:spcBef>
        <a:spcAft>
          <a:spcPct val="0"/>
        </a:spcAft>
        <a:defRPr sz="1900" b="1">
          <a:solidFill>
            <a:schemeClr val="tx2"/>
          </a:solidFill>
          <a:latin typeface="Arial" charset="0"/>
        </a:defRPr>
      </a:lvl5pPr>
      <a:lvl6pPr marL="466181" algn="l" defTabSz="912944" rtl="0" eaLnBrk="1" fontAlgn="base" hangingPunct="1">
        <a:spcBef>
          <a:spcPct val="0"/>
        </a:spcBef>
        <a:spcAft>
          <a:spcPct val="0"/>
        </a:spcAft>
        <a:defRPr sz="1900" b="1">
          <a:solidFill>
            <a:schemeClr val="tx2"/>
          </a:solidFill>
          <a:latin typeface="Arial" charset="0"/>
        </a:defRPr>
      </a:lvl6pPr>
      <a:lvl7pPr marL="932369" algn="l" defTabSz="912944" rtl="0" eaLnBrk="1" fontAlgn="base" hangingPunct="1">
        <a:spcBef>
          <a:spcPct val="0"/>
        </a:spcBef>
        <a:spcAft>
          <a:spcPct val="0"/>
        </a:spcAft>
        <a:defRPr sz="1900" b="1">
          <a:solidFill>
            <a:schemeClr val="tx2"/>
          </a:solidFill>
          <a:latin typeface="Arial" charset="0"/>
        </a:defRPr>
      </a:lvl7pPr>
      <a:lvl8pPr marL="1398555" algn="l" defTabSz="912944" rtl="0" eaLnBrk="1" fontAlgn="base" hangingPunct="1">
        <a:spcBef>
          <a:spcPct val="0"/>
        </a:spcBef>
        <a:spcAft>
          <a:spcPct val="0"/>
        </a:spcAft>
        <a:defRPr sz="1900" b="1">
          <a:solidFill>
            <a:schemeClr val="tx2"/>
          </a:solidFill>
          <a:latin typeface="Arial" charset="0"/>
        </a:defRPr>
      </a:lvl8pPr>
      <a:lvl9pPr marL="1864738" algn="l" defTabSz="912944" rtl="0" eaLnBrk="1" fontAlgn="base" hangingPunct="1">
        <a:spcBef>
          <a:spcPct val="0"/>
        </a:spcBef>
        <a:spcAft>
          <a:spcPct val="0"/>
        </a:spcAft>
        <a:defRPr sz="1900" b="1">
          <a:solidFill>
            <a:schemeClr val="tx2"/>
          </a:solidFill>
          <a:latin typeface="Arial" charset="0"/>
        </a:defRPr>
      </a:lvl9pPr>
    </p:titleStyle>
    <p:bodyStyle>
      <a:lvl1pPr marL="0" indent="0" algn="l" defTabSz="912944" rtl="0" eaLnBrk="1" fontAlgn="base" hangingPunct="1">
        <a:spcBef>
          <a:spcPct val="0"/>
        </a:spcBef>
        <a:spcAft>
          <a:spcPct val="0"/>
        </a:spcAft>
        <a:buClr>
          <a:schemeClr val="tx2"/>
        </a:buClr>
        <a:defRPr sz="1600">
          <a:solidFill>
            <a:schemeClr val="tx1"/>
          </a:solidFill>
          <a:latin typeface="+mn-lt"/>
          <a:ea typeface="+mn-ea"/>
          <a:cs typeface="+mn-cs"/>
        </a:defRPr>
      </a:lvl1pPr>
      <a:lvl2pPr marL="197482" indent="-195863" algn="l" defTabSz="912944"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66181" indent="-267086" algn="l" defTabSz="912944"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26437" indent="-158633" algn="l" defTabSz="912944"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p:bodyStyle>
    <p:otherStyle>
      <a:defPPr>
        <a:defRPr lang="en-US"/>
      </a:defPPr>
      <a:lvl1pPr marL="0" algn="l" defTabSz="932369" rtl="0" eaLnBrk="1" latinLnBrk="0" hangingPunct="1">
        <a:defRPr sz="1800" kern="1200">
          <a:solidFill>
            <a:schemeClr val="tx1"/>
          </a:solidFill>
          <a:latin typeface="+mn-lt"/>
          <a:ea typeface="+mn-ea"/>
          <a:cs typeface="+mn-cs"/>
        </a:defRPr>
      </a:lvl1pPr>
      <a:lvl2pPr marL="466181" algn="l" defTabSz="932369" rtl="0" eaLnBrk="1" latinLnBrk="0" hangingPunct="1">
        <a:defRPr sz="1800" kern="1200">
          <a:solidFill>
            <a:schemeClr val="tx1"/>
          </a:solidFill>
          <a:latin typeface="+mn-lt"/>
          <a:ea typeface="+mn-ea"/>
          <a:cs typeface="+mn-cs"/>
        </a:defRPr>
      </a:lvl2pPr>
      <a:lvl3pPr marL="932369" algn="l" defTabSz="932369" rtl="0" eaLnBrk="1" latinLnBrk="0" hangingPunct="1">
        <a:defRPr sz="1800" kern="1200">
          <a:solidFill>
            <a:schemeClr val="tx1"/>
          </a:solidFill>
          <a:latin typeface="+mn-lt"/>
          <a:ea typeface="+mn-ea"/>
          <a:cs typeface="+mn-cs"/>
        </a:defRPr>
      </a:lvl3pPr>
      <a:lvl4pPr marL="1398555" algn="l" defTabSz="932369" rtl="0" eaLnBrk="1" latinLnBrk="0" hangingPunct="1">
        <a:defRPr sz="1800" kern="1200">
          <a:solidFill>
            <a:schemeClr val="tx1"/>
          </a:solidFill>
          <a:latin typeface="+mn-lt"/>
          <a:ea typeface="+mn-ea"/>
          <a:cs typeface="+mn-cs"/>
        </a:defRPr>
      </a:lvl4pPr>
      <a:lvl5pPr marL="1864738" algn="l" defTabSz="932369" rtl="0" eaLnBrk="1" latinLnBrk="0" hangingPunct="1">
        <a:defRPr sz="1800" kern="1200">
          <a:solidFill>
            <a:schemeClr val="tx1"/>
          </a:solidFill>
          <a:latin typeface="+mn-lt"/>
          <a:ea typeface="+mn-ea"/>
          <a:cs typeface="+mn-cs"/>
        </a:defRPr>
      </a:lvl5pPr>
      <a:lvl6pPr marL="2330924" algn="l" defTabSz="932369" rtl="0" eaLnBrk="1" latinLnBrk="0" hangingPunct="1">
        <a:defRPr sz="1800" kern="1200">
          <a:solidFill>
            <a:schemeClr val="tx1"/>
          </a:solidFill>
          <a:latin typeface="+mn-lt"/>
          <a:ea typeface="+mn-ea"/>
          <a:cs typeface="+mn-cs"/>
        </a:defRPr>
      </a:lvl6pPr>
      <a:lvl7pPr marL="2797106" algn="l" defTabSz="932369" rtl="0" eaLnBrk="1" latinLnBrk="0" hangingPunct="1">
        <a:defRPr sz="1800" kern="1200">
          <a:solidFill>
            <a:schemeClr val="tx1"/>
          </a:solidFill>
          <a:latin typeface="+mn-lt"/>
          <a:ea typeface="+mn-ea"/>
          <a:cs typeface="+mn-cs"/>
        </a:defRPr>
      </a:lvl7pPr>
      <a:lvl8pPr marL="3263291" algn="l" defTabSz="932369" rtl="0" eaLnBrk="1" latinLnBrk="0" hangingPunct="1">
        <a:defRPr sz="1800" kern="1200">
          <a:solidFill>
            <a:schemeClr val="tx1"/>
          </a:solidFill>
          <a:latin typeface="+mn-lt"/>
          <a:ea typeface="+mn-ea"/>
          <a:cs typeface="+mn-cs"/>
        </a:defRPr>
      </a:lvl8pPr>
      <a:lvl9pPr marL="3729478" algn="l" defTabSz="932369"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9222" name="think-cell Slide" r:id="rId23" imgW="360" imgH="360" progId="">
                  <p:embed/>
                </p:oleObj>
              </mc:Choice>
              <mc:Fallback>
                <p:oleObj name="think-cell Slide" r:id="rId23" imgW="360" imgH="360" progId="">
                  <p:embed/>
                  <p:pic>
                    <p:nvPicPr>
                      <p:cNvPr id="0" name="Picture 2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12330" name="Picture 42" descr="V:\02_Multimedia 2012\00-ZPB381-Education initiative\LOGO-huisstijl\FINAL STAGE\Logo stichting leerKRACHT\1-RGB\leerKRACHT-logo-RGB.jpg"/>
          <p:cNvPicPr>
            <a:picLocks noChangeAspect="1" noChangeArrowheads="1"/>
          </p:cNvPicPr>
          <p:nvPr/>
        </p:nvPicPr>
        <p:blipFill rotWithShape="1">
          <a:blip r:embed="rId25" cstate="print">
            <a:extLst>
              <a:ext uri="{28A0092B-C50C-407E-A947-70E740481C1C}">
                <a14:useLocalDpi xmlns:a14="http://schemas.microsoft.com/office/drawing/2010/main" val="0"/>
              </a:ext>
            </a:extLst>
          </a:blip>
          <a:srcRect l="6418" t="4668" b="4371"/>
          <a:stretch/>
        </p:blipFill>
        <p:spPr bwMode="auto">
          <a:xfrm>
            <a:off x="47203" y="5939548"/>
            <a:ext cx="1292443" cy="875142"/>
          </a:xfrm>
          <a:prstGeom prst="rect">
            <a:avLst/>
          </a:prstGeom>
          <a:noFill/>
          <a:extLst>
            <a:ext uri="{909E8E84-426E-40dd-AFC4-6F175D3DCCD1}">
              <a14:hiddenFill xmlns="" xmlns:a14="http://schemas.microsoft.com/office/drawing/2010/main">
                <a:solidFill>
                  <a:srgbClr val="FFFFFF"/>
                </a:solidFill>
              </a14:hiddenFill>
            </a:ext>
          </a:extLst>
        </p:spPr>
      </p:pic>
      <p:sp>
        <p:nvSpPr>
          <p:cNvPr id="1034" name="Working Draft" hidden="1"/>
          <p:cNvSpPr txBox="1">
            <a:spLocks noChangeArrowheads="1"/>
          </p:cNvSpPr>
          <p:nvPr/>
        </p:nvSpPr>
        <p:spPr bwMode="auto">
          <a:xfrm rot="5400000">
            <a:off x="8007164" y="1980012"/>
            <a:ext cx="2131138" cy="942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600">
                <a:solidFill>
                  <a:srgbClr val="000000"/>
                </a:solidFill>
              </a:rPr>
              <a:t>Last Modified 8/19/2015 11:00 AM W. Europe Standard Time</a:t>
            </a:r>
            <a:endParaRPr lang="nl-NL" sz="1600">
              <a:solidFill>
                <a:srgbClr val="000000"/>
              </a:solidFill>
            </a:endParaRPr>
          </a:p>
        </p:txBody>
      </p:sp>
      <p:sp>
        <p:nvSpPr>
          <p:cNvPr id="1035" name="Printed" hidden="1"/>
          <p:cNvSpPr txBox="1">
            <a:spLocks noChangeArrowheads="1"/>
          </p:cNvSpPr>
          <p:nvPr/>
        </p:nvSpPr>
        <p:spPr bwMode="auto">
          <a:xfrm rot="5400000">
            <a:off x="8138824" y="4197992"/>
            <a:ext cx="1867812" cy="942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600">
                <a:solidFill>
                  <a:srgbClr val="000000"/>
                </a:solidFill>
              </a:rPr>
              <a:t>Printed 8/12/2015 3:20 PM W. Europe Standard Time</a:t>
            </a:r>
            <a:endParaRPr lang="nl-NL" sz="1600">
              <a:solidFill>
                <a:srgbClr val="000000"/>
              </a:solidFill>
            </a:endParaRPr>
          </a:p>
        </p:txBody>
      </p:sp>
      <p:sp>
        <p:nvSpPr>
          <p:cNvPr id="1036" name="Rectangle 286"/>
          <p:cNvSpPr>
            <a:spLocks noGrp="1" noChangeArrowheads="1"/>
          </p:cNvSpPr>
          <p:nvPr>
            <p:ph type="body" idx="1"/>
          </p:nvPr>
        </p:nvSpPr>
        <p:spPr bwMode="auto">
          <a:xfrm>
            <a:off x="1482160" y="1990667"/>
            <a:ext cx="4389768" cy="1256112"/>
          </a:xfrm>
          <a:prstGeom prst="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19" name="Title Placeholder 2"/>
          <p:cNvSpPr>
            <a:spLocks noGrp="1" noChangeArrowheads="1"/>
          </p:cNvSpPr>
          <p:nvPr>
            <p:ph type="title"/>
          </p:nvPr>
        </p:nvSpPr>
        <p:spPr bwMode="auto">
          <a:xfrm>
            <a:off x="357985" y="234865"/>
            <a:ext cx="7472229" cy="219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a:t>
            </a:r>
            <a:r>
              <a:rPr lang="nl-NL" err="1"/>
              <a:t>to</a:t>
            </a:r>
            <a:r>
              <a:rPr lang="nl-NL"/>
              <a:t> </a:t>
            </a:r>
            <a:r>
              <a:rPr lang="nl-NL" err="1"/>
              <a:t>edit</a:t>
            </a:r>
            <a:r>
              <a:rPr lang="nl-NL"/>
              <a:t> Master </a:t>
            </a:r>
            <a:r>
              <a:rPr lang="nl-NL" err="1"/>
              <a:t>title</a:t>
            </a:r>
            <a:r>
              <a:rPr lang="nl-NL"/>
              <a:t> </a:t>
            </a:r>
            <a:r>
              <a:rPr lang="nl-NL" err="1"/>
              <a:t>style</a:t>
            </a:r>
            <a:endParaRPr lang="nl-NL"/>
          </a:p>
        </p:txBody>
      </p:sp>
      <p:sp>
        <p:nvSpPr>
          <p:cNvPr id="10" name="McK 1. On-page tracker" hidden="1"/>
          <p:cNvSpPr>
            <a:spLocks noChangeArrowheads="1"/>
          </p:cNvSpPr>
          <p:nvPr/>
        </p:nvSpPr>
        <p:spPr bwMode="auto">
          <a:xfrm>
            <a:off x="357985" y="27536"/>
            <a:ext cx="876714" cy="219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nl-NL" sz="1400">
                <a:solidFill>
                  <a:srgbClr val="808080"/>
                </a:solidFill>
              </a:rPr>
              <a:t>TRACKER</a:t>
            </a:r>
          </a:p>
        </p:txBody>
      </p:sp>
      <p:sp>
        <p:nvSpPr>
          <p:cNvPr id="11" name="McK 3. Unit of measure" hidden="1"/>
          <p:cNvSpPr txBox="1">
            <a:spLocks noChangeArrowheads="1"/>
          </p:cNvSpPr>
          <p:nvPr/>
        </p:nvSpPr>
        <p:spPr bwMode="auto">
          <a:xfrm>
            <a:off x="357984" y="542622"/>
            <a:ext cx="7472229" cy="251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nl-NL" sz="1600">
                <a:solidFill>
                  <a:srgbClr val="808080"/>
                </a:solidFill>
              </a:rPr>
              <a:t>Meeteenheid</a:t>
            </a:r>
          </a:p>
        </p:txBody>
      </p:sp>
      <p:grpSp>
        <p:nvGrpSpPr>
          <p:cNvPr id="12" name="McK Slide Elements" hidden="1"/>
          <p:cNvGrpSpPr>
            <a:grpSpLocks/>
          </p:cNvGrpSpPr>
          <p:nvPr/>
        </p:nvGrpSpPr>
        <p:grpSpPr bwMode="auto">
          <a:xfrm>
            <a:off x="1233608" y="6323487"/>
            <a:ext cx="7358032" cy="466487"/>
            <a:chOff x="75" y="3904"/>
            <a:chExt cx="4559" cy="288"/>
          </a:xfrm>
        </p:grpSpPr>
        <p:sp>
          <p:nvSpPr>
            <p:cNvPr id="13" name="McK 4. Footnote"/>
            <p:cNvSpPr txBox="1">
              <a:spLocks noChangeArrowheads="1"/>
            </p:cNvSpPr>
            <p:nvPr/>
          </p:nvSpPr>
          <p:spPr bwMode="auto">
            <a:xfrm>
              <a:off x="75" y="3904"/>
              <a:ext cx="4559" cy="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nl-NL" sz="1000">
                  <a:solidFill>
                    <a:srgbClr val="2FA1D9"/>
                  </a:solidFill>
                </a:rPr>
                <a:t>1 Voetnoot</a:t>
              </a:r>
            </a:p>
          </p:txBody>
        </p:sp>
        <p:sp>
          <p:nvSpPr>
            <p:cNvPr id="14" name="McK 5. Source"/>
            <p:cNvSpPr>
              <a:spLocks noChangeArrowheads="1"/>
            </p:cNvSpPr>
            <p:nvPr/>
          </p:nvSpPr>
          <p:spPr bwMode="auto">
            <a:xfrm>
              <a:off x="75" y="4095"/>
              <a:ext cx="4558" cy="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chorCtr="0">
              <a:spAutoFit/>
            </a:bodyPr>
            <a:lstStyle/>
            <a:p>
              <a:pPr marL="621580" indent="-621580" defTabSz="912944" fontAlgn="base">
                <a:spcBef>
                  <a:spcPct val="0"/>
                </a:spcBef>
                <a:spcAft>
                  <a:spcPct val="0"/>
                </a:spcAft>
                <a:tabLst>
                  <a:tab pos="624816" algn="l"/>
                </a:tabLst>
              </a:pPr>
              <a:r>
                <a:rPr lang="nl-NL" sz="1000">
                  <a:solidFill>
                    <a:srgbClr val="2FA1D9"/>
                  </a:solidFill>
                </a:rPr>
                <a:t>BRON: Bron</a:t>
              </a:r>
            </a:p>
          </p:txBody>
        </p:sp>
      </p:grpSp>
      <p:grpSp>
        <p:nvGrpSpPr>
          <p:cNvPr id="15" name="ACET" hidden="1"/>
          <p:cNvGrpSpPr>
            <a:grpSpLocks/>
          </p:cNvGrpSpPr>
          <p:nvPr/>
        </p:nvGrpSpPr>
        <p:grpSpPr bwMode="auto">
          <a:xfrm>
            <a:off x="1482161"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nl-NL" sz="1600" b="1" err="1">
                  <a:solidFill>
                    <a:srgbClr val="000000"/>
                  </a:solidFill>
                </a:rPr>
                <a:t>Title</a:t>
              </a:r>
              <a:endParaRPr lang="nl-NL" sz="1600" b="1">
                <a:solidFill>
                  <a:srgbClr val="000000"/>
                </a:solidFill>
              </a:endParaRPr>
            </a:p>
            <a:p>
              <a:pPr fontAlgn="base">
                <a:spcBef>
                  <a:spcPct val="0"/>
                </a:spcBef>
                <a:spcAft>
                  <a:spcPct val="0"/>
                </a:spcAft>
              </a:pPr>
              <a:r>
                <a:rPr lang="nl-NL" sz="1600">
                  <a:solidFill>
                    <a:srgbClr val="808080"/>
                  </a:solidFill>
                </a:rPr>
                <a:t>Unit of </a:t>
              </a:r>
              <a:r>
                <a:rPr lang="nl-NL" sz="1600" err="1">
                  <a:solidFill>
                    <a:srgbClr val="808080"/>
                  </a:solidFill>
                </a:rPr>
                <a:t>measure</a:t>
              </a:r>
              <a:endParaRPr lang="nl-NL" sz="1600">
                <a:solidFill>
                  <a:srgbClr val="808080"/>
                </a:solidFill>
              </a:endParaRPr>
            </a:p>
          </p:txBody>
        </p:sp>
      </p:grpSp>
      <p:sp>
        <p:nvSpPr>
          <p:cNvPr id="22" name="Slide Number Placeholder 1"/>
          <p:cNvSpPr>
            <a:spLocks noGrp="1"/>
          </p:cNvSpPr>
          <p:nvPr>
            <p:ph type="sldNum" sz="quarter" idx="4"/>
          </p:nvPr>
        </p:nvSpPr>
        <p:spPr>
          <a:xfrm>
            <a:off x="8719608" y="6640291"/>
            <a:ext cx="213009" cy="155496"/>
          </a:xfrm>
          <a:prstGeom prst="rect">
            <a:avLst/>
          </a:prstGeom>
        </p:spPr>
        <p:txBody>
          <a:bodyPr vert="horz" wrap="none" lIns="0" tIns="0" rIns="0" bIns="0" rtlCol="0" anchor="ctr">
            <a:noAutofit/>
          </a:bodyPr>
          <a:lstStyle>
            <a:lvl1pPr algn="l">
              <a:defRPr lang="en-US" sz="1000" kern="1200" baseline="0" smtClean="0">
                <a:solidFill>
                  <a:schemeClr val="accent3"/>
                </a:solidFill>
                <a:latin typeface="+mn-lt"/>
                <a:ea typeface="+mn-ea"/>
                <a:cs typeface="+mn-cs"/>
              </a:defRPr>
            </a:lvl1pPr>
          </a:lstStyle>
          <a:p>
            <a:pPr fontAlgn="base">
              <a:spcBef>
                <a:spcPct val="0"/>
              </a:spcBef>
              <a:spcAft>
                <a:spcPct val="0"/>
              </a:spcAft>
            </a:pPr>
            <a:fld id="{42C328C1-A84F-4A39-A664-DBA00541A8C6}" type="slidenum">
              <a:rPr lang="nl-NL">
                <a:solidFill>
                  <a:srgbClr val="2FA1D9"/>
                </a:solidFill>
              </a:rPr>
              <a:pPr fontAlgn="base">
                <a:spcBef>
                  <a:spcPct val="0"/>
                </a:spcBef>
                <a:spcAft>
                  <a:spcPct val="0"/>
                </a:spcAft>
              </a:pPr>
              <a:t>‹nr.›</a:t>
            </a:fld>
            <a:endParaRPr lang="nl-NL">
              <a:solidFill>
                <a:srgbClr val="2FA1D9"/>
              </a:solidFill>
            </a:endParaRPr>
          </a:p>
        </p:txBody>
      </p:sp>
      <p:grpSp>
        <p:nvGrpSpPr>
          <p:cNvPr id="18" name="LegendBoxes" hidden="1"/>
          <p:cNvGrpSpPr>
            <a:grpSpLocks/>
          </p:cNvGrpSpPr>
          <p:nvPr/>
        </p:nvGrpSpPr>
        <p:grpSpPr bwMode="auto">
          <a:xfrm>
            <a:off x="7995538" y="285082"/>
            <a:ext cx="779144" cy="1017201"/>
            <a:chOff x="4936" y="176"/>
            <a:chExt cx="481" cy="628"/>
          </a:xfrm>
        </p:grpSpPr>
        <p:sp>
          <p:nvSpPr>
            <p:cNvPr id="20" name="Legend1"/>
            <p:cNvSpPr>
              <a:spLocks noChangeArrowheads="1"/>
            </p:cNvSpPr>
            <p:nvPr/>
          </p:nvSpPr>
          <p:spPr bwMode="auto">
            <a:xfrm>
              <a:off x="5096" y="17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1" name="LegendRectangle1"/>
            <p:cNvSpPr>
              <a:spLocks noChangeArrowheads="1"/>
            </p:cNvSpPr>
            <p:nvPr/>
          </p:nvSpPr>
          <p:spPr bwMode="auto">
            <a:xfrm>
              <a:off x="4936" y="183"/>
              <a:ext cx="104" cy="101"/>
            </a:xfrm>
            <a:prstGeom prst="rect">
              <a:avLst/>
            </a:prstGeom>
            <a:solidFill>
              <a:schemeClr val="accent1"/>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24" name="Legend2"/>
            <p:cNvSpPr>
              <a:spLocks noChangeArrowheads="1"/>
            </p:cNvSpPr>
            <p:nvPr/>
          </p:nvSpPr>
          <p:spPr bwMode="auto">
            <a:xfrm>
              <a:off x="5096" y="34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5" name="LegendRectangle2"/>
            <p:cNvSpPr>
              <a:spLocks noChangeArrowheads="1"/>
            </p:cNvSpPr>
            <p:nvPr/>
          </p:nvSpPr>
          <p:spPr bwMode="auto">
            <a:xfrm>
              <a:off x="4936" y="353"/>
              <a:ext cx="104" cy="101"/>
            </a:xfrm>
            <a:prstGeom prst="rect">
              <a:avLst/>
            </a:prstGeom>
            <a:solidFill>
              <a:schemeClr val="accent2"/>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26" name="Legend3"/>
            <p:cNvSpPr>
              <a:spLocks noChangeArrowheads="1"/>
            </p:cNvSpPr>
            <p:nvPr/>
          </p:nvSpPr>
          <p:spPr bwMode="auto">
            <a:xfrm>
              <a:off x="5096" y="517"/>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7" name="LegendRectangle3"/>
            <p:cNvSpPr>
              <a:spLocks noChangeArrowheads="1"/>
            </p:cNvSpPr>
            <p:nvPr/>
          </p:nvSpPr>
          <p:spPr bwMode="auto">
            <a:xfrm>
              <a:off x="4936" y="524"/>
              <a:ext cx="104" cy="101"/>
            </a:xfrm>
            <a:prstGeom prst="rect">
              <a:avLst/>
            </a:prstGeom>
            <a:solidFill>
              <a:schemeClr val="accent3"/>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28" name="Legend4"/>
            <p:cNvSpPr>
              <a:spLocks noChangeArrowheads="1"/>
            </p:cNvSpPr>
            <p:nvPr/>
          </p:nvSpPr>
          <p:spPr bwMode="auto">
            <a:xfrm>
              <a:off x="5096" y="688"/>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9" name="LegendRectangle4"/>
            <p:cNvSpPr>
              <a:spLocks noChangeArrowheads="1"/>
            </p:cNvSpPr>
            <p:nvPr/>
          </p:nvSpPr>
          <p:spPr bwMode="auto">
            <a:xfrm>
              <a:off x="4936" y="695"/>
              <a:ext cx="104" cy="101"/>
            </a:xfrm>
            <a:prstGeom prst="rect">
              <a:avLst/>
            </a:prstGeom>
            <a:solidFill>
              <a:schemeClr val="accent4"/>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nvGrpSpPr>
          <p:cNvPr id="30" name="LegendLines" hidden="1"/>
          <p:cNvGrpSpPr>
            <a:grpSpLocks/>
          </p:cNvGrpSpPr>
          <p:nvPr/>
        </p:nvGrpSpPr>
        <p:grpSpPr bwMode="auto">
          <a:xfrm>
            <a:off x="7694253" y="285075"/>
            <a:ext cx="1093393" cy="745084"/>
            <a:chOff x="4750" y="176"/>
            <a:chExt cx="675" cy="460"/>
          </a:xfrm>
        </p:grpSpPr>
        <p:sp>
          <p:nvSpPr>
            <p:cNvPr id="31"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sz="1600">
                <a:solidFill>
                  <a:srgbClr val="000000"/>
                </a:solidFill>
              </a:endParaRPr>
            </a:p>
          </p:txBody>
        </p:sp>
        <p:sp>
          <p:nvSpPr>
            <p:cNvPr id="32"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sz="1600">
                <a:solidFill>
                  <a:srgbClr val="000000"/>
                </a:solidFill>
              </a:endParaRPr>
            </a:p>
          </p:txBody>
        </p:sp>
        <p:sp>
          <p:nvSpPr>
            <p:cNvPr id="33"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sz="1600">
                <a:solidFill>
                  <a:srgbClr val="000000"/>
                </a:solidFill>
              </a:endParaRPr>
            </a:p>
          </p:txBody>
        </p:sp>
        <p:sp>
          <p:nvSpPr>
            <p:cNvPr id="34" name="Legend1"/>
            <p:cNvSpPr>
              <a:spLocks noChangeArrowheads="1"/>
            </p:cNvSpPr>
            <p:nvPr/>
          </p:nvSpPr>
          <p:spPr bwMode="auto">
            <a:xfrm>
              <a:off x="5104" y="17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35" name="Legend2"/>
            <p:cNvSpPr>
              <a:spLocks noChangeArrowheads="1"/>
            </p:cNvSpPr>
            <p:nvPr/>
          </p:nvSpPr>
          <p:spPr bwMode="auto">
            <a:xfrm>
              <a:off x="5104" y="344"/>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36" name="Legend3"/>
            <p:cNvSpPr>
              <a:spLocks noChangeArrowheads="1"/>
            </p:cNvSpPr>
            <p:nvPr/>
          </p:nvSpPr>
          <p:spPr bwMode="auto">
            <a:xfrm>
              <a:off x="5104" y="520"/>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grpSp>
      <p:grpSp>
        <p:nvGrpSpPr>
          <p:cNvPr id="37" name="McKSticker" hidden="1"/>
          <p:cNvGrpSpPr/>
          <p:nvPr/>
        </p:nvGrpSpPr>
        <p:grpSpPr>
          <a:xfrm>
            <a:off x="7830219" y="291554"/>
            <a:ext cx="1088629" cy="216680"/>
            <a:chOff x="7673881" y="285750"/>
            <a:chExt cx="1066894" cy="212366"/>
          </a:xfrm>
        </p:grpSpPr>
        <p:sp>
          <p:nvSpPr>
            <p:cNvPr id="38" name="StickerRectangle"/>
            <p:cNvSpPr>
              <a:spLocks noChangeArrowheads="1"/>
            </p:cNvSpPr>
            <p:nvPr/>
          </p:nvSpPr>
          <p:spPr bwMode="auto">
            <a:xfrm>
              <a:off x="7673881" y="285750"/>
              <a:ext cx="1066894" cy="212366"/>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2944" fontAlgn="base">
                <a:spcBef>
                  <a:spcPct val="0"/>
                </a:spcBef>
                <a:spcAft>
                  <a:spcPct val="0"/>
                </a:spcAft>
                <a:buClr>
                  <a:srgbClr val="47A0AF"/>
                </a:buClr>
              </a:pPr>
              <a:r>
                <a:rPr lang="nl-NL" sz="1200">
                  <a:solidFill>
                    <a:srgbClr val="808080"/>
                  </a:solidFill>
                </a:rPr>
                <a:t>PRELIMINARY</a:t>
              </a:r>
            </a:p>
          </p:txBody>
        </p:sp>
        <p:cxnSp>
          <p:nvCxnSpPr>
            <p:cNvPr id="39" name="AutoShape 31"/>
            <p:cNvCxnSpPr>
              <a:cxnSpLocks noChangeShapeType="1"/>
              <a:stCxn id="38" idx="2"/>
              <a:endCxn id="38" idx="4"/>
            </p:cNvCxnSpPr>
            <p:nvPr/>
          </p:nvCxnSpPr>
          <p:spPr bwMode="auto">
            <a:xfrm>
              <a:off x="7673881" y="285750"/>
              <a:ext cx="0" cy="212366"/>
            </a:xfrm>
            <a:prstGeom prst="straightConnector1">
              <a:avLst/>
            </a:prstGeom>
            <a:noFill/>
            <a:ln w="9525">
              <a:solidFill>
                <a:srgbClr val="808080"/>
              </a:solidFill>
              <a:round/>
              <a:headEnd/>
              <a:tailEnd/>
            </a:ln>
            <a:extLst>
              <a:ext uri="{909E8E84-426E-40dd-AFC4-6F175D3DCCD1}">
                <a14:hiddenFill xmlns="" xmlns:a14="http://schemas.microsoft.com/office/drawing/2010/main">
                  <a:noFill/>
                </a14:hiddenFill>
              </a:ext>
            </a:extLst>
          </p:spPr>
        </p:cxnSp>
        <p:cxnSp>
          <p:nvCxnSpPr>
            <p:cNvPr id="40" name="AutoShape 32"/>
            <p:cNvCxnSpPr>
              <a:cxnSpLocks noChangeShapeType="1"/>
              <a:stCxn id="38" idx="4"/>
              <a:endCxn id="38" idx="6"/>
            </p:cNvCxnSpPr>
            <p:nvPr/>
          </p:nvCxnSpPr>
          <p:spPr bwMode="auto">
            <a:xfrm>
              <a:off x="7673881" y="498116"/>
              <a:ext cx="1066894" cy="0"/>
            </a:xfrm>
            <a:prstGeom prst="straightConnector1">
              <a:avLst/>
            </a:prstGeom>
            <a:noFill/>
            <a:ln w="25400">
              <a:solidFill>
                <a:srgbClr val="808080"/>
              </a:solidFill>
              <a:round/>
              <a:headEnd/>
              <a:tailEnd/>
            </a:ln>
            <a:extLst>
              <a:ext uri="{909E8E84-426E-40dd-AFC4-6F175D3DCCD1}">
                <a14:hiddenFill xmlns="" xmlns:a14="http://schemas.microsoft.com/office/drawing/2010/main">
                  <a:noFill/>
                </a14:hiddenFill>
              </a:ext>
            </a:extLst>
          </p:spPr>
        </p:cxnSp>
      </p:grpSp>
      <p:grpSp>
        <p:nvGrpSpPr>
          <p:cNvPr id="41" name="LegendMoons" hidden="1"/>
          <p:cNvGrpSpPr/>
          <p:nvPr/>
        </p:nvGrpSpPr>
        <p:grpSpPr>
          <a:xfrm>
            <a:off x="7927509" y="255920"/>
            <a:ext cx="847347" cy="1333054"/>
            <a:chOff x="7769225" y="2105025"/>
            <a:chExt cx="830430" cy="1306516"/>
          </a:xfrm>
        </p:grpSpPr>
        <p:grpSp>
          <p:nvGrpSpPr>
            <p:cNvPr id="42" name="MoonLegend1"/>
            <p:cNvGrpSpPr>
              <a:grpSpLocks noChangeAspect="1"/>
            </p:cNvGrpSpPr>
            <p:nvPr>
              <p:custDataLst>
                <p:tags r:id="rId8"/>
              </p:custDataLst>
            </p:nvPr>
          </p:nvGrpSpPr>
          <p:grpSpPr bwMode="auto">
            <a:xfrm>
              <a:off x="7769225" y="2105025"/>
              <a:ext cx="209550" cy="209551"/>
              <a:chOff x="4533" y="183"/>
              <a:chExt cx="144" cy="144"/>
            </a:xfrm>
          </p:grpSpPr>
          <p:sp>
            <p:nvSpPr>
              <p:cNvPr id="60" name="Oval 38"/>
              <p:cNvSpPr>
                <a:spLocks noChangeAspect="1" noChangeArrowheads="1"/>
              </p:cNvSpPr>
              <p:nvPr>
                <p:custDataLst>
                  <p:tags r:id="rId21"/>
                </p:custDataLst>
              </p:nvPr>
            </p:nvSpPr>
            <p:spPr bwMode="blackWhite">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61" name="Arc 39" hidden="1"/>
              <p:cNvSpPr>
                <a:spLocks noChangeAspect="1"/>
              </p:cNvSpPr>
              <p:nvPr>
                <p:custDataLst>
                  <p:tags r:id="rId22"/>
                </p:custDataLst>
              </p:nvPr>
            </p:nvSpPr>
            <p:spPr bwMode="black">
              <a:xfrm>
                <a:off x="4533" y="183"/>
                <a:ext cx="144" cy="144"/>
              </a:xfrm>
              <a:prstGeom prst="arc">
                <a:avLst>
                  <a:gd name="adj1" fmla="val 16200000"/>
                  <a:gd name="adj2" fmla="val 5400000"/>
                </a:avLst>
              </a:prstGeom>
              <a:solidFill>
                <a:schemeClr val="folHlink"/>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nvGrpSpPr>
            <p:cNvPr id="43" name="MoonLegend2"/>
            <p:cNvGrpSpPr>
              <a:grpSpLocks noChangeAspect="1"/>
            </p:cNvGrpSpPr>
            <p:nvPr>
              <p:custDataLst>
                <p:tags r:id="rId9"/>
              </p:custDataLst>
            </p:nvPr>
          </p:nvGrpSpPr>
          <p:grpSpPr bwMode="auto">
            <a:xfrm>
              <a:off x="7769225" y="2379266"/>
              <a:ext cx="209550" cy="209551"/>
              <a:chOff x="1694" y="2044"/>
              <a:chExt cx="160" cy="160"/>
            </a:xfrm>
          </p:grpSpPr>
          <p:sp>
            <p:nvSpPr>
              <p:cNvPr id="58" name="Oval 41"/>
              <p:cNvSpPr>
                <a:spLocks noChangeAspect="1" noChangeArrowheads="1"/>
              </p:cNvSpPr>
              <p:nvPr>
                <p:custDataLst>
                  <p:tags r:id="rId19"/>
                </p:custDataLst>
              </p:nvPr>
            </p:nvSpPr>
            <p:spPr bwMode="blackWhite">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59" name="Arc 42"/>
              <p:cNvSpPr>
                <a:spLocks noChangeAspect="1"/>
              </p:cNvSpPr>
              <p:nvPr>
                <p:custDataLst>
                  <p:tags r:id="rId20"/>
                </p:custDataLst>
              </p:nvPr>
            </p:nvSpPr>
            <p:spPr bwMode="black">
              <a:xfrm>
                <a:off x="1694" y="2044"/>
                <a:ext cx="160" cy="160"/>
              </a:xfrm>
              <a:prstGeom prst="arc">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nvGrpSpPr>
            <p:cNvPr id="44" name="MoonLegend4"/>
            <p:cNvGrpSpPr>
              <a:grpSpLocks noChangeAspect="1"/>
            </p:cNvGrpSpPr>
            <p:nvPr>
              <p:custDataLst>
                <p:tags r:id="rId10"/>
              </p:custDataLst>
            </p:nvPr>
          </p:nvGrpSpPr>
          <p:grpSpPr bwMode="auto">
            <a:xfrm>
              <a:off x="7769225" y="2927748"/>
              <a:ext cx="209550" cy="209551"/>
              <a:chOff x="4495" y="1198"/>
              <a:chExt cx="160" cy="160"/>
            </a:xfrm>
          </p:grpSpPr>
          <p:sp>
            <p:nvSpPr>
              <p:cNvPr id="56" name="Oval 47"/>
              <p:cNvSpPr>
                <a:spLocks noChangeAspect="1" noChangeArrowheads="1"/>
              </p:cNvSpPr>
              <p:nvPr>
                <p:custDataLst>
                  <p:tags r:id="rId17"/>
                </p:custDataLst>
              </p:nvPr>
            </p:nvSpPr>
            <p:spPr bwMode="blackWhite">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57" name="Arc 48"/>
              <p:cNvSpPr>
                <a:spLocks noChangeAspect="1"/>
              </p:cNvSpPr>
              <p:nvPr>
                <p:custDataLst>
                  <p:tags r:id="rId18"/>
                </p:custDataLst>
              </p:nvPr>
            </p:nvSpPr>
            <p:spPr bwMode="black">
              <a:xfrm>
                <a:off x="4495" y="1198"/>
                <a:ext cx="160" cy="160"/>
              </a:xfrm>
              <a:prstGeom prst="arc">
                <a:avLst>
                  <a:gd name="adj1" fmla="val 16200000"/>
                  <a:gd name="adj2" fmla="val 108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nvGrpSpPr>
            <p:cNvPr id="45" name="MoonLegend5"/>
            <p:cNvGrpSpPr>
              <a:grpSpLocks noChangeAspect="1"/>
            </p:cNvGrpSpPr>
            <p:nvPr>
              <p:custDataLst>
                <p:tags r:id="rId11"/>
              </p:custDataLst>
            </p:nvPr>
          </p:nvGrpSpPr>
          <p:grpSpPr bwMode="auto">
            <a:xfrm>
              <a:off x="7769225" y="3201990"/>
              <a:ext cx="209550" cy="209551"/>
              <a:chOff x="4495" y="1440"/>
              <a:chExt cx="160" cy="160"/>
            </a:xfrm>
          </p:grpSpPr>
          <p:sp>
            <p:nvSpPr>
              <p:cNvPr id="54" name="Oval 50"/>
              <p:cNvSpPr>
                <a:spLocks noChangeAspect="1" noChangeArrowheads="1"/>
              </p:cNvSpPr>
              <p:nvPr>
                <p:custDataLst>
                  <p:tags r:id="rId15"/>
                </p:custDataLst>
              </p:nvPr>
            </p:nvSpPr>
            <p:spPr bwMode="blackWhite">
              <a:xfrm>
                <a:off x="4495" y="1440"/>
                <a:ext cx="160" cy="160"/>
              </a:xfrm>
              <a:prstGeom prst="ellipse">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55" name="Oval 51"/>
              <p:cNvSpPr>
                <a:spLocks noChangeAspect="1" noChangeArrowheads="1"/>
              </p:cNvSpPr>
              <p:nvPr>
                <p:custDataLst>
                  <p:tags r:id="rId16"/>
                </p:custDataLst>
              </p:nvPr>
            </p:nvSpPr>
            <p:spPr bwMode="black">
              <a:xfrm>
                <a:off x="4495" y="1440"/>
                <a:ext cx="160" cy="160"/>
              </a:xfrm>
              <a:prstGeom prst="arc">
                <a:avLst>
                  <a:gd name="adj1" fmla="val 16200000"/>
                  <a:gd name="adj2" fmla="val 162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sp>
          <p:nvSpPr>
            <p:cNvPr id="46" name="Legend1"/>
            <p:cNvSpPr>
              <a:spLocks noChangeArrowheads="1"/>
            </p:cNvSpPr>
            <p:nvPr/>
          </p:nvSpPr>
          <p:spPr bwMode="auto">
            <a:xfrm>
              <a:off x="8089900" y="2117725"/>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47" name="Legend2"/>
            <p:cNvSpPr>
              <a:spLocks noChangeArrowheads="1"/>
            </p:cNvSpPr>
            <p:nvPr/>
          </p:nvSpPr>
          <p:spPr bwMode="auto">
            <a:xfrm>
              <a:off x="8089900" y="2392363"/>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48" name="Legend3"/>
            <p:cNvSpPr>
              <a:spLocks noChangeArrowheads="1"/>
            </p:cNvSpPr>
            <p:nvPr/>
          </p:nvSpPr>
          <p:spPr bwMode="auto">
            <a:xfrm>
              <a:off x="8089900" y="2667002"/>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49" name="Legend4"/>
            <p:cNvSpPr>
              <a:spLocks noChangeArrowheads="1"/>
            </p:cNvSpPr>
            <p:nvPr/>
          </p:nvSpPr>
          <p:spPr bwMode="auto">
            <a:xfrm>
              <a:off x="8089900" y="2938465"/>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50" name="Legend5"/>
            <p:cNvSpPr>
              <a:spLocks noChangeArrowheads="1"/>
            </p:cNvSpPr>
            <p:nvPr/>
          </p:nvSpPr>
          <p:spPr bwMode="auto">
            <a:xfrm>
              <a:off x="8089900" y="3214690"/>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grpSp>
          <p:nvGrpSpPr>
            <p:cNvPr id="51" name="MoonLegend3"/>
            <p:cNvGrpSpPr>
              <a:grpSpLocks noChangeAspect="1"/>
            </p:cNvGrpSpPr>
            <p:nvPr>
              <p:custDataLst>
                <p:tags r:id="rId12"/>
              </p:custDataLst>
            </p:nvPr>
          </p:nvGrpSpPr>
          <p:grpSpPr bwMode="auto">
            <a:xfrm>
              <a:off x="7769225" y="2653507"/>
              <a:ext cx="209550" cy="209551"/>
              <a:chOff x="4495" y="1198"/>
              <a:chExt cx="160" cy="160"/>
            </a:xfrm>
          </p:grpSpPr>
          <p:sp>
            <p:nvSpPr>
              <p:cNvPr id="52" name="Oval 47"/>
              <p:cNvSpPr>
                <a:spLocks noChangeAspect="1" noChangeArrowheads="1"/>
              </p:cNvSpPr>
              <p:nvPr>
                <p:custDataLst>
                  <p:tags r:id="rId13"/>
                </p:custDataLst>
              </p:nvPr>
            </p:nvSpPr>
            <p:spPr bwMode="blackWhite">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53" name="Arc 48"/>
              <p:cNvSpPr>
                <a:spLocks noChangeAspect="1"/>
              </p:cNvSpPr>
              <p:nvPr>
                <p:custDataLst>
                  <p:tags r:id="rId14"/>
                </p:custDataLst>
              </p:nvPr>
            </p:nvSpPr>
            <p:spPr bwMode="black">
              <a:xfrm>
                <a:off x="4495" y="1198"/>
                <a:ext cx="160" cy="160"/>
              </a:xfrm>
              <a:prstGeom prst="arc">
                <a:avLst>
                  <a:gd name="adj1" fmla="val 16200000"/>
                  <a:gd name="adj2" fmla="val 54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spTree>
    <p:extLst>
      <p:ext uri="{BB962C8B-B14F-4D97-AF65-F5344CB8AC3E}">
        <p14:creationId xmlns:p14="http://schemas.microsoft.com/office/powerpoint/2010/main" val="78990993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hf hdr="0" ftr="0" dt="0"/>
  <p:txStyles>
    <p:titleStyle>
      <a:lvl1pPr algn="l" defTabSz="912944" rtl="0" eaLnBrk="1" fontAlgn="base" hangingPunct="1">
        <a:spcBef>
          <a:spcPct val="0"/>
        </a:spcBef>
        <a:spcAft>
          <a:spcPct val="0"/>
        </a:spcAft>
        <a:tabLst>
          <a:tab pos="364207" algn="l"/>
        </a:tabLst>
        <a:defRPr sz="1400" b="1">
          <a:solidFill>
            <a:schemeClr val="tx1"/>
          </a:solidFill>
          <a:latin typeface="+mj-lt"/>
          <a:ea typeface="+mj-ea"/>
          <a:cs typeface="+mj-cs"/>
        </a:defRPr>
      </a:lvl1pPr>
      <a:lvl2pPr algn="l" defTabSz="912944" rtl="0" eaLnBrk="1" fontAlgn="base" hangingPunct="1">
        <a:spcBef>
          <a:spcPct val="0"/>
        </a:spcBef>
        <a:spcAft>
          <a:spcPct val="0"/>
        </a:spcAft>
        <a:defRPr sz="1900" b="1">
          <a:solidFill>
            <a:schemeClr val="tx2"/>
          </a:solidFill>
          <a:latin typeface="Arial" charset="0"/>
        </a:defRPr>
      </a:lvl2pPr>
      <a:lvl3pPr algn="l" defTabSz="912944" rtl="0" eaLnBrk="1" fontAlgn="base" hangingPunct="1">
        <a:spcBef>
          <a:spcPct val="0"/>
        </a:spcBef>
        <a:spcAft>
          <a:spcPct val="0"/>
        </a:spcAft>
        <a:defRPr sz="1900" b="1">
          <a:solidFill>
            <a:schemeClr val="tx2"/>
          </a:solidFill>
          <a:latin typeface="Arial" charset="0"/>
        </a:defRPr>
      </a:lvl3pPr>
      <a:lvl4pPr algn="l" defTabSz="912944" rtl="0" eaLnBrk="1" fontAlgn="base" hangingPunct="1">
        <a:spcBef>
          <a:spcPct val="0"/>
        </a:spcBef>
        <a:spcAft>
          <a:spcPct val="0"/>
        </a:spcAft>
        <a:defRPr sz="1900" b="1">
          <a:solidFill>
            <a:schemeClr val="tx2"/>
          </a:solidFill>
          <a:latin typeface="Arial" charset="0"/>
        </a:defRPr>
      </a:lvl4pPr>
      <a:lvl5pPr algn="l" defTabSz="912944" rtl="0" eaLnBrk="1" fontAlgn="base" hangingPunct="1">
        <a:spcBef>
          <a:spcPct val="0"/>
        </a:spcBef>
        <a:spcAft>
          <a:spcPct val="0"/>
        </a:spcAft>
        <a:defRPr sz="1900" b="1">
          <a:solidFill>
            <a:schemeClr val="tx2"/>
          </a:solidFill>
          <a:latin typeface="Arial" charset="0"/>
        </a:defRPr>
      </a:lvl5pPr>
      <a:lvl6pPr marL="466181" algn="l" defTabSz="912944" rtl="0" eaLnBrk="1" fontAlgn="base" hangingPunct="1">
        <a:spcBef>
          <a:spcPct val="0"/>
        </a:spcBef>
        <a:spcAft>
          <a:spcPct val="0"/>
        </a:spcAft>
        <a:defRPr sz="1900" b="1">
          <a:solidFill>
            <a:schemeClr val="tx2"/>
          </a:solidFill>
          <a:latin typeface="Arial" charset="0"/>
        </a:defRPr>
      </a:lvl6pPr>
      <a:lvl7pPr marL="932369" algn="l" defTabSz="912944" rtl="0" eaLnBrk="1" fontAlgn="base" hangingPunct="1">
        <a:spcBef>
          <a:spcPct val="0"/>
        </a:spcBef>
        <a:spcAft>
          <a:spcPct val="0"/>
        </a:spcAft>
        <a:defRPr sz="1900" b="1">
          <a:solidFill>
            <a:schemeClr val="tx2"/>
          </a:solidFill>
          <a:latin typeface="Arial" charset="0"/>
        </a:defRPr>
      </a:lvl7pPr>
      <a:lvl8pPr marL="1398555" algn="l" defTabSz="912944" rtl="0" eaLnBrk="1" fontAlgn="base" hangingPunct="1">
        <a:spcBef>
          <a:spcPct val="0"/>
        </a:spcBef>
        <a:spcAft>
          <a:spcPct val="0"/>
        </a:spcAft>
        <a:defRPr sz="1900" b="1">
          <a:solidFill>
            <a:schemeClr val="tx2"/>
          </a:solidFill>
          <a:latin typeface="Arial" charset="0"/>
        </a:defRPr>
      </a:lvl8pPr>
      <a:lvl9pPr marL="1864738" algn="l" defTabSz="912944" rtl="0" eaLnBrk="1" fontAlgn="base" hangingPunct="1">
        <a:spcBef>
          <a:spcPct val="0"/>
        </a:spcBef>
        <a:spcAft>
          <a:spcPct val="0"/>
        </a:spcAft>
        <a:defRPr sz="1900" b="1">
          <a:solidFill>
            <a:schemeClr val="tx2"/>
          </a:solidFill>
          <a:latin typeface="Arial" charset="0"/>
        </a:defRPr>
      </a:lvl9pPr>
    </p:titleStyle>
    <p:bodyStyle>
      <a:lvl1pPr marL="0" indent="0" algn="l" defTabSz="912944" rtl="0" eaLnBrk="1" fontAlgn="base" hangingPunct="1">
        <a:spcBef>
          <a:spcPct val="0"/>
        </a:spcBef>
        <a:spcAft>
          <a:spcPct val="0"/>
        </a:spcAft>
        <a:buClr>
          <a:schemeClr val="tx2"/>
        </a:buClr>
        <a:defRPr sz="1600">
          <a:solidFill>
            <a:schemeClr val="tx1"/>
          </a:solidFill>
          <a:latin typeface="+mn-lt"/>
          <a:ea typeface="+mn-ea"/>
          <a:cs typeface="+mn-cs"/>
        </a:defRPr>
      </a:lvl1pPr>
      <a:lvl2pPr marL="197482" indent="-195863" algn="l" defTabSz="912944"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66181" indent="-267086" algn="l" defTabSz="912944"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26437" indent="-158633" algn="l" defTabSz="912944"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p:bodyStyle>
    <p:otherStyle>
      <a:defPPr>
        <a:defRPr lang="en-US"/>
      </a:defPPr>
      <a:lvl1pPr marL="0" algn="l" defTabSz="932369" rtl="0" eaLnBrk="1" latinLnBrk="0" hangingPunct="1">
        <a:defRPr sz="1800" kern="1200">
          <a:solidFill>
            <a:schemeClr val="tx1"/>
          </a:solidFill>
          <a:latin typeface="+mn-lt"/>
          <a:ea typeface="+mn-ea"/>
          <a:cs typeface="+mn-cs"/>
        </a:defRPr>
      </a:lvl1pPr>
      <a:lvl2pPr marL="466181" algn="l" defTabSz="932369" rtl="0" eaLnBrk="1" latinLnBrk="0" hangingPunct="1">
        <a:defRPr sz="1800" kern="1200">
          <a:solidFill>
            <a:schemeClr val="tx1"/>
          </a:solidFill>
          <a:latin typeface="+mn-lt"/>
          <a:ea typeface="+mn-ea"/>
          <a:cs typeface="+mn-cs"/>
        </a:defRPr>
      </a:lvl2pPr>
      <a:lvl3pPr marL="932369" algn="l" defTabSz="932369" rtl="0" eaLnBrk="1" latinLnBrk="0" hangingPunct="1">
        <a:defRPr sz="1800" kern="1200">
          <a:solidFill>
            <a:schemeClr val="tx1"/>
          </a:solidFill>
          <a:latin typeface="+mn-lt"/>
          <a:ea typeface="+mn-ea"/>
          <a:cs typeface="+mn-cs"/>
        </a:defRPr>
      </a:lvl3pPr>
      <a:lvl4pPr marL="1398555" algn="l" defTabSz="932369" rtl="0" eaLnBrk="1" latinLnBrk="0" hangingPunct="1">
        <a:defRPr sz="1800" kern="1200">
          <a:solidFill>
            <a:schemeClr val="tx1"/>
          </a:solidFill>
          <a:latin typeface="+mn-lt"/>
          <a:ea typeface="+mn-ea"/>
          <a:cs typeface="+mn-cs"/>
        </a:defRPr>
      </a:lvl4pPr>
      <a:lvl5pPr marL="1864738" algn="l" defTabSz="932369" rtl="0" eaLnBrk="1" latinLnBrk="0" hangingPunct="1">
        <a:defRPr sz="1800" kern="1200">
          <a:solidFill>
            <a:schemeClr val="tx1"/>
          </a:solidFill>
          <a:latin typeface="+mn-lt"/>
          <a:ea typeface="+mn-ea"/>
          <a:cs typeface="+mn-cs"/>
        </a:defRPr>
      </a:lvl5pPr>
      <a:lvl6pPr marL="2330924" algn="l" defTabSz="932369" rtl="0" eaLnBrk="1" latinLnBrk="0" hangingPunct="1">
        <a:defRPr sz="1800" kern="1200">
          <a:solidFill>
            <a:schemeClr val="tx1"/>
          </a:solidFill>
          <a:latin typeface="+mn-lt"/>
          <a:ea typeface="+mn-ea"/>
          <a:cs typeface="+mn-cs"/>
        </a:defRPr>
      </a:lvl6pPr>
      <a:lvl7pPr marL="2797106" algn="l" defTabSz="932369" rtl="0" eaLnBrk="1" latinLnBrk="0" hangingPunct="1">
        <a:defRPr sz="1800" kern="1200">
          <a:solidFill>
            <a:schemeClr val="tx1"/>
          </a:solidFill>
          <a:latin typeface="+mn-lt"/>
          <a:ea typeface="+mn-ea"/>
          <a:cs typeface="+mn-cs"/>
        </a:defRPr>
      </a:lvl7pPr>
      <a:lvl8pPr marL="3263291" algn="l" defTabSz="932369" rtl="0" eaLnBrk="1" latinLnBrk="0" hangingPunct="1">
        <a:defRPr sz="1800" kern="1200">
          <a:solidFill>
            <a:schemeClr val="tx1"/>
          </a:solidFill>
          <a:latin typeface="+mn-lt"/>
          <a:ea typeface="+mn-ea"/>
          <a:cs typeface="+mn-cs"/>
        </a:defRPr>
      </a:lvl8pPr>
      <a:lvl9pPr marL="3729478" algn="l" defTabSz="932369"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14342" name="think-cell Slide" r:id="rId23" imgW="360" imgH="360" progId="">
                  <p:embed/>
                </p:oleObj>
              </mc:Choice>
              <mc:Fallback>
                <p:oleObj name="think-cell Slide" r:id="rId23" imgW="360" imgH="360" progId="">
                  <p:embed/>
                  <p:pic>
                    <p:nvPicPr>
                      <p:cNvPr id="0" name="Picture 2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12330" name="Picture 42" descr="V:\02_Multimedia 2012\00-ZPB381-Education initiative\LOGO-huisstijl\FINAL STAGE\Logo stichting leerKRACHT\1-RGB\leerKRACHT-logo-RGB.jpg"/>
          <p:cNvPicPr>
            <a:picLocks noChangeAspect="1" noChangeArrowheads="1"/>
          </p:cNvPicPr>
          <p:nvPr/>
        </p:nvPicPr>
        <p:blipFill rotWithShape="1">
          <a:blip r:embed="rId25" cstate="print">
            <a:extLst>
              <a:ext uri="{28A0092B-C50C-407E-A947-70E740481C1C}">
                <a14:useLocalDpi xmlns:a14="http://schemas.microsoft.com/office/drawing/2010/main" val="0"/>
              </a:ext>
            </a:extLst>
          </a:blip>
          <a:srcRect l="6418" t="4668" b="4371"/>
          <a:stretch/>
        </p:blipFill>
        <p:spPr bwMode="auto">
          <a:xfrm>
            <a:off x="47203" y="5939548"/>
            <a:ext cx="1292443" cy="875142"/>
          </a:xfrm>
          <a:prstGeom prst="rect">
            <a:avLst/>
          </a:prstGeom>
          <a:noFill/>
          <a:extLst>
            <a:ext uri="{909E8E84-426E-40dd-AFC4-6F175D3DCCD1}">
              <a14:hiddenFill xmlns="" xmlns:a14="http://schemas.microsoft.com/office/drawing/2010/main">
                <a:solidFill>
                  <a:srgbClr val="FFFFFF"/>
                </a:solidFill>
              </a14:hiddenFill>
            </a:ext>
          </a:extLst>
        </p:spPr>
      </p:pic>
      <p:sp>
        <p:nvSpPr>
          <p:cNvPr id="1034" name="Working Draft" hidden="1"/>
          <p:cNvSpPr txBox="1">
            <a:spLocks noChangeArrowheads="1"/>
          </p:cNvSpPr>
          <p:nvPr/>
        </p:nvSpPr>
        <p:spPr bwMode="auto">
          <a:xfrm rot="5400000">
            <a:off x="8007164" y="1980012"/>
            <a:ext cx="2131138" cy="942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600">
                <a:solidFill>
                  <a:srgbClr val="000000"/>
                </a:solidFill>
              </a:rPr>
              <a:t>Last Modified 8/19/2015 11:00 AM W. Europe Standard Time</a:t>
            </a:r>
            <a:endParaRPr lang="nl-NL" sz="1600">
              <a:solidFill>
                <a:srgbClr val="000000"/>
              </a:solidFill>
            </a:endParaRPr>
          </a:p>
        </p:txBody>
      </p:sp>
      <p:sp>
        <p:nvSpPr>
          <p:cNvPr id="1035" name="Printed" hidden="1"/>
          <p:cNvSpPr txBox="1">
            <a:spLocks noChangeArrowheads="1"/>
          </p:cNvSpPr>
          <p:nvPr/>
        </p:nvSpPr>
        <p:spPr bwMode="auto">
          <a:xfrm rot="5400000">
            <a:off x="8138824" y="4197992"/>
            <a:ext cx="1867812" cy="942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600">
                <a:solidFill>
                  <a:srgbClr val="000000"/>
                </a:solidFill>
              </a:rPr>
              <a:t>Printed 8/12/2015 3:20 PM W. Europe Standard Time</a:t>
            </a:r>
            <a:endParaRPr lang="nl-NL" sz="1600">
              <a:solidFill>
                <a:srgbClr val="000000"/>
              </a:solidFill>
            </a:endParaRPr>
          </a:p>
        </p:txBody>
      </p:sp>
      <p:sp>
        <p:nvSpPr>
          <p:cNvPr id="1036" name="Rectangle 286"/>
          <p:cNvSpPr>
            <a:spLocks noGrp="1" noChangeArrowheads="1"/>
          </p:cNvSpPr>
          <p:nvPr>
            <p:ph type="body" idx="1"/>
          </p:nvPr>
        </p:nvSpPr>
        <p:spPr bwMode="auto">
          <a:xfrm>
            <a:off x="1482160" y="1990667"/>
            <a:ext cx="4389768" cy="1256112"/>
          </a:xfrm>
          <a:prstGeom prst="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19" name="Title Placeholder 2"/>
          <p:cNvSpPr>
            <a:spLocks noGrp="1" noChangeArrowheads="1"/>
          </p:cNvSpPr>
          <p:nvPr>
            <p:ph type="title"/>
          </p:nvPr>
        </p:nvSpPr>
        <p:spPr bwMode="auto">
          <a:xfrm>
            <a:off x="357985" y="234865"/>
            <a:ext cx="7472229" cy="219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a:t>
            </a:r>
            <a:r>
              <a:rPr lang="nl-NL" err="1"/>
              <a:t>to</a:t>
            </a:r>
            <a:r>
              <a:rPr lang="nl-NL"/>
              <a:t> </a:t>
            </a:r>
            <a:r>
              <a:rPr lang="nl-NL" err="1"/>
              <a:t>edit</a:t>
            </a:r>
            <a:r>
              <a:rPr lang="nl-NL"/>
              <a:t> Master </a:t>
            </a:r>
            <a:r>
              <a:rPr lang="nl-NL" err="1"/>
              <a:t>title</a:t>
            </a:r>
            <a:r>
              <a:rPr lang="nl-NL"/>
              <a:t> </a:t>
            </a:r>
            <a:r>
              <a:rPr lang="nl-NL" err="1"/>
              <a:t>style</a:t>
            </a:r>
            <a:endParaRPr lang="nl-NL"/>
          </a:p>
        </p:txBody>
      </p:sp>
      <p:sp>
        <p:nvSpPr>
          <p:cNvPr id="10" name="McK 1. On-page tracker" hidden="1"/>
          <p:cNvSpPr>
            <a:spLocks noChangeArrowheads="1"/>
          </p:cNvSpPr>
          <p:nvPr/>
        </p:nvSpPr>
        <p:spPr bwMode="auto">
          <a:xfrm>
            <a:off x="357985" y="27536"/>
            <a:ext cx="876714" cy="219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nl-NL" sz="1400">
                <a:solidFill>
                  <a:srgbClr val="808080"/>
                </a:solidFill>
              </a:rPr>
              <a:t>TRACKER</a:t>
            </a:r>
          </a:p>
        </p:txBody>
      </p:sp>
      <p:sp>
        <p:nvSpPr>
          <p:cNvPr id="11" name="McK 3. Unit of measure" hidden="1"/>
          <p:cNvSpPr txBox="1">
            <a:spLocks noChangeArrowheads="1"/>
          </p:cNvSpPr>
          <p:nvPr/>
        </p:nvSpPr>
        <p:spPr bwMode="auto">
          <a:xfrm>
            <a:off x="357984" y="542622"/>
            <a:ext cx="7472229" cy="251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nl-NL" sz="1600">
                <a:solidFill>
                  <a:srgbClr val="808080"/>
                </a:solidFill>
              </a:rPr>
              <a:t>Meeteenheid</a:t>
            </a:r>
          </a:p>
        </p:txBody>
      </p:sp>
      <p:grpSp>
        <p:nvGrpSpPr>
          <p:cNvPr id="12" name="McK Slide Elements" hidden="1"/>
          <p:cNvGrpSpPr>
            <a:grpSpLocks/>
          </p:cNvGrpSpPr>
          <p:nvPr/>
        </p:nvGrpSpPr>
        <p:grpSpPr bwMode="auto">
          <a:xfrm>
            <a:off x="1233608" y="6323487"/>
            <a:ext cx="7358032" cy="466487"/>
            <a:chOff x="75" y="3904"/>
            <a:chExt cx="4559" cy="288"/>
          </a:xfrm>
        </p:grpSpPr>
        <p:sp>
          <p:nvSpPr>
            <p:cNvPr id="13" name="McK 4. Footnote"/>
            <p:cNvSpPr txBox="1">
              <a:spLocks noChangeArrowheads="1"/>
            </p:cNvSpPr>
            <p:nvPr/>
          </p:nvSpPr>
          <p:spPr bwMode="auto">
            <a:xfrm>
              <a:off x="75" y="3904"/>
              <a:ext cx="4559" cy="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nl-NL" sz="1000">
                  <a:solidFill>
                    <a:srgbClr val="2FA1D9"/>
                  </a:solidFill>
                </a:rPr>
                <a:t>1 Voetnoot</a:t>
              </a:r>
            </a:p>
          </p:txBody>
        </p:sp>
        <p:sp>
          <p:nvSpPr>
            <p:cNvPr id="14" name="McK 5. Source"/>
            <p:cNvSpPr>
              <a:spLocks noChangeArrowheads="1"/>
            </p:cNvSpPr>
            <p:nvPr/>
          </p:nvSpPr>
          <p:spPr bwMode="auto">
            <a:xfrm>
              <a:off x="75" y="4095"/>
              <a:ext cx="4558" cy="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chorCtr="0">
              <a:spAutoFit/>
            </a:bodyPr>
            <a:lstStyle/>
            <a:p>
              <a:pPr marL="621580" indent="-621580" defTabSz="912944" fontAlgn="base">
                <a:spcBef>
                  <a:spcPct val="0"/>
                </a:spcBef>
                <a:spcAft>
                  <a:spcPct val="0"/>
                </a:spcAft>
                <a:tabLst>
                  <a:tab pos="624816" algn="l"/>
                </a:tabLst>
              </a:pPr>
              <a:r>
                <a:rPr lang="nl-NL" sz="1000">
                  <a:solidFill>
                    <a:srgbClr val="2FA1D9"/>
                  </a:solidFill>
                </a:rPr>
                <a:t>BRON: Bron</a:t>
              </a:r>
            </a:p>
          </p:txBody>
        </p:sp>
      </p:grpSp>
      <p:grpSp>
        <p:nvGrpSpPr>
          <p:cNvPr id="15" name="ACET" hidden="1"/>
          <p:cNvGrpSpPr>
            <a:grpSpLocks/>
          </p:cNvGrpSpPr>
          <p:nvPr/>
        </p:nvGrpSpPr>
        <p:grpSpPr bwMode="auto">
          <a:xfrm>
            <a:off x="1482161"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nl-NL" sz="1600" b="1" err="1">
                  <a:solidFill>
                    <a:srgbClr val="000000"/>
                  </a:solidFill>
                </a:rPr>
                <a:t>Title</a:t>
              </a:r>
              <a:endParaRPr lang="nl-NL" sz="1600" b="1">
                <a:solidFill>
                  <a:srgbClr val="000000"/>
                </a:solidFill>
              </a:endParaRPr>
            </a:p>
            <a:p>
              <a:pPr fontAlgn="base">
                <a:spcBef>
                  <a:spcPct val="0"/>
                </a:spcBef>
                <a:spcAft>
                  <a:spcPct val="0"/>
                </a:spcAft>
              </a:pPr>
              <a:r>
                <a:rPr lang="nl-NL" sz="1600">
                  <a:solidFill>
                    <a:srgbClr val="808080"/>
                  </a:solidFill>
                </a:rPr>
                <a:t>Unit of </a:t>
              </a:r>
              <a:r>
                <a:rPr lang="nl-NL" sz="1600" err="1">
                  <a:solidFill>
                    <a:srgbClr val="808080"/>
                  </a:solidFill>
                </a:rPr>
                <a:t>measure</a:t>
              </a:r>
              <a:endParaRPr lang="nl-NL" sz="1600">
                <a:solidFill>
                  <a:srgbClr val="808080"/>
                </a:solidFill>
              </a:endParaRPr>
            </a:p>
          </p:txBody>
        </p:sp>
      </p:grpSp>
      <p:sp>
        <p:nvSpPr>
          <p:cNvPr id="22" name="Slide Number Placeholder 1"/>
          <p:cNvSpPr>
            <a:spLocks noGrp="1"/>
          </p:cNvSpPr>
          <p:nvPr>
            <p:ph type="sldNum" sz="quarter" idx="4"/>
          </p:nvPr>
        </p:nvSpPr>
        <p:spPr>
          <a:xfrm>
            <a:off x="8719608" y="6640291"/>
            <a:ext cx="213009" cy="155496"/>
          </a:xfrm>
          <a:prstGeom prst="rect">
            <a:avLst/>
          </a:prstGeom>
        </p:spPr>
        <p:txBody>
          <a:bodyPr vert="horz" wrap="none" lIns="0" tIns="0" rIns="0" bIns="0" rtlCol="0" anchor="ctr">
            <a:noAutofit/>
          </a:bodyPr>
          <a:lstStyle>
            <a:lvl1pPr algn="l">
              <a:defRPr lang="en-US" sz="1000" kern="1200" baseline="0" smtClean="0">
                <a:solidFill>
                  <a:schemeClr val="accent3"/>
                </a:solidFill>
                <a:latin typeface="+mn-lt"/>
                <a:ea typeface="+mn-ea"/>
                <a:cs typeface="+mn-cs"/>
              </a:defRPr>
            </a:lvl1pPr>
          </a:lstStyle>
          <a:p>
            <a:pPr fontAlgn="base">
              <a:spcBef>
                <a:spcPct val="0"/>
              </a:spcBef>
              <a:spcAft>
                <a:spcPct val="0"/>
              </a:spcAft>
            </a:pPr>
            <a:fld id="{42C328C1-A84F-4A39-A664-DBA00541A8C6}" type="slidenum">
              <a:rPr lang="nl-NL">
                <a:solidFill>
                  <a:srgbClr val="2FA1D9"/>
                </a:solidFill>
              </a:rPr>
              <a:pPr fontAlgn="base">
                <a:spcBef>
                  <a:spcPct val="0"/>
                </a:spcBef>
                <a:spcAft>
                  <a:spcPct val="0"/>
                </a:spcAft>
              </a:pPr>
              <a:t>‹nr.›</a:t>
            </a:fld>
            <a:endParaRPr lang="nl-NL">
              <a:solidFill>
                <a:srgbClr val="2FA1D9"/>
              </a:solidFill>
            </a:endParaRPr>
          </a:p>
        </p:txBody>
      </p:sp>
      <p:grpSp>
        <p:nvGrpSpPr>
          <p:cNvPr id="18" name="LegendBoxes" hidden="1"/>
          <p:cNvGrpSpPr>
            <a:grpSpLocks/>
          </p:cNvGrpSpPr>
          <p:nvPr/>
        </p:nvGrpSpPr>
        <p:grpSpPr bwMode="auto">
          <a:xfrm>
            <a:off x="7995538" y="285082"/>
            <a:ext cx="779144" cy="1017201"/>
            <a:chOff x="4936" y="176"/>
            <a:chExt cx="481" cy="628"/>
          </a:xfrm>
        </p:grpSpPr>
        <p:sp>
          <p:nvSpPr>
            <p:cNvPr id="20" name="Legend1"/>
            <p:cNvSpPr>
              <a:spLocks noChangeArrowheads="1"/>
            </p:cNvSpPr>
            <p:nvPr/>
          </p:nvSpPr>
          <p:spPr bwMode="auto">
            <a:xfrm>
              <a:off x="5096" y="17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1" name="LegendRectangle1"/>
            <p:cNvSpPr>
              <a:spLocks noChangeArrowheads="1"/>
            </p:cNvSpPr>
            <p:nvPr/>
          </p:nvSpPr>
          <p:spPr bwMode="auto">
            <a:xfrm>
              <a:off x="4936" y="183"/>
              <a:ext cx="104" cy="101"/>
            </a:xfrm>
            <a:prstGeom prst="rect">
              <a:avLst/>
            </a:prstGeom>
            <a:solidFill>
              <a:schemeClr val="accent1"/>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24" name="Legend2"/>
            <p:cNvSpPr>
              <a:spLocks noChangeArrowheads="1"/>
            </p:cNvSpPr>
            <p:nvPr/>
          </p:nvSpPr>
          <p:spPr bwMode="auto">
            <a:xfrm>
              <a:off x="5096" y="34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5" name="LegendRectangle2"/>
            <p:cNvSpPr>
              <a:spLocks noChangeArrowheads="1"/>
            </p:cNvSpPr>
            <p:nvPr/>
          </p:nvSpPr>
          <p:spPr bwMode="auto">
            <a:xfrm>
              <a:off x="4936" y="353"/>
              <a:ext cx="104" cy="101"/>
            </a:xfrm>
            <a:prstGeom prst="rect">
              <a:avLst/>
            </a:prstGeom>
            <a:solidFill>
              <a:schemeClr val="accent2"/>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26" name="Legend3"/>
            <p:cNvSpPr>
              <a:spLocks noChangeArrowheads="1"/>
            </p:cNvSpPr>
            <p:nvPr/>
          </p:nvSpPr>
          <p:spPr bwMode="auto">
            <a:xfrm>
              <a:off x="5096" y="517"/>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7" name="LegendRectangle3"/>
            <p:cNvSpPr>
              <a:spLocks noChangeArrowheads="1"/>
            </p:cNvSpPr>
            <p:nvPr/>
          </p:nvSpPr>
          <p:spPr bwMode="auto">
            <a:xfrm>
              <a:off x="4936" y="524"/>
              <a:ext cx="104" cy="101"/>
            </a:xfrm>
            <a:prstGeom prst="rect">
              <a:avLst/>
            </a:prstGeom>
            <a:solidFill>
              <a:schemeClr val="accent3"/>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28" name="Legend4"/>
            <p:cNvSpPr>
              <a:spLocks noChangeArrowheads="1"/>
            </p:cNvSpPr>
            <p:nvPr/>
          </p:nvSpPr>
          <p:spPr bwMode="auto">
            <a:xfrm>
              <a:off x="5096" y="688"/>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29" name="LegendRectangle4"/>
            <p:cNvSpPr>
              <a:spLocks noChangeArrowheads="1"/>
            </p:cNvSpPr>
            <p:nvPr/>
          </p:nvSpPr>
          <p:spPr bwMode="auto">
            <a:xfrm>
              <a:off x="4936" y="695"/>
              <a:ext cx="104" cy="101"/>
            </a:xfrm>
            <a:prstGeom prst="rect">
              <a:avLst/>
            </a:prstGeom>
            <a:solidFill>
              <a:schemeClr val="accent4"/>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nvGrpSpPr>
          <p:cNvPr id="30" name="LegendLines" hidden="1"/>
          <p:cNvGrpSpPr>
            <a:grpSpLocks/>
          </p:cNvGrpSpPr>
          <p:nvPr/>
        </p:nvGrpSpPr>
        <p:grpSpPr bwMode="auto">
          <a:xfrm>
            <a:off x="7694253" y="285075"/>
            <a:ext cx="1093393" cy="745084"/>
            <a:chOff x="4750" y="176"/>
            <a:chExt cx="675" cy="460"/>
          </a:xfrm>
        </p:grpSpPr>
        <p:sp>
          <p:nvSpPr>
            <p:cNvPr id="31"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sz="1600">
                <a:solidFill>
                  <a:srgbClr val="000000"/>
                </a:solidFill>
              </a:endParaRPr>
            </a:p>
          </p:txBody>
        </p:sp>
        <p:sp>
          <p:nvSpPr>
            <p:cNvPr id="32"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sz="1600">
                <a:solidFill>
                  <a:srgbClr val="000000"/>
                </a:solidFill>
              </a:endParaRPr>
            </a:p>
          </p:txBody>
        </p:sp>
        <p:sp>
          <p:nvSpPr>
            <p:cNvPr id="33"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sz="1600">
                <a:solidFill>
                  <a:srgbClr val="000000"/>
                </a:solidFill>
              </a:endParaRPr>
            </a:p>
          </p:txBody>
        </p:sp>
        <p:sp>
          <p:nvSpPr>
            <p:cNvPr id="34" name="Legend1"/>
            <p:cNvSpPr>
              <a:spLocks noChangeArrowheads="1"/>
            </p:cNvSpPr>
            <p:nvPr/>
          </p:nvSpPr>
          <p:spPr bwMode="auto">
            <a:xfrm>
              <a:off x="5104" y="17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35" name="Legend2"/>
            <p:cNvSpPr>
              <a:spLocks noChangeArrowheads="1"/>
            </p:cNvSpPr>
            <p:nvPr/>
          </p:nvSpPr>
          <p:spPr bwMode="auto">
            <a:xfrm>
              <a:off x="5104" y="344"/>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36" name="Legend3"/>
            <p:cNvSpPr>
              <a:spLocks noChangeArrowheads="1"/>
            </p:cNvSpPr>
            <p:nvPr/>
          </p:nvSpPr>
          <p:spPr bwMode="auto">
            <a:xfrm>
              <a:off x="5104" y="520"/>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grpSp>
      <p:grpSp>
        <p:nvGrpSpPr>
          <p:cNvPr id="37" name="McKSticker" hidden="1"/>
          <p:cNvGrpSpPr/>
          <p:nvPr/>
        </p:nvGrpSpPr>
        <p:grpSpPr>
          <a:xfrm>
            <a:off x="7830219" y="291554"/>
            <a:ext cx="1088629" cy="216680"/>
            <a:chOff x="7673881" y="285750"/>
            <a:chExt cx="1066894" cy="212366"/>
          </a:xfrm>
        </p:grpSpPr>
        <p:sp>
          <p:nvSpPr>
            <p:cNvPr id="38" name="StickerRectangle"/>
            <p:cNvSpPr>
              <a:spLocks noChangeArrowheads="1"/>
            </p:cNvSpPr>
            <p:nvPr/>
          </p:nvSpPr>
          <p:spPr bwMode="auto">
            <a:xfrm>
              <a:off x="7673881" y="285750"/>
              <a:ext cx="1066894" cy="212366"/>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2944" fontAlgn="base">
                <a:spcBef>
                  <a:spcPct val="0"/>
                </a:spcBef>
                <a:spcAft>
                  <a:spcPct val="0"/>
                </a:spcAft>
                <a:buClr>
                  <a:srgbClr val="47A0AF"/>
                </a:buClr>
              </a:pPr>
              <a:r>
                <a:rPr lang="nl-NL" sz="1200">
                  <a:solidFill>
                    <a:srgbClr val="808080"/>
                  </a:solidFill>
                </a:rPr>
                <a:t>PRELIMINARY</a:t>
              </a:r>
            </a:p>
          </p:txBody>
        </p:sp>
        <p:cxnSp>
          <p:nvCxnSpPr>
            <p:cNvPr id="39" name="AutoShape 31"/>
            <p:cNvCxnSpPr>
              <a:cxnSpLocks noChangeShapeType="1"/>
              <a:stCxn id="38" idx="2"/>
              <a:endCxn id="38" idx="4"/>
            </p:cNvCxnSpPr>
            <p:nvPr/>
          </p:nvCxnSpPr>
          <p:spPr bwMode="auto">
            <a:xfrm>
              <a:off x="7673881" y="285750"/>
              <a:ext cx="0" cy="212366"/>
            </a:xfrm>
            <a:prstGeom prst="straightConnector1">
              <a:avLst/>
            </a:prstGeom>
            <a:noFill/>
            <a:ln w="9525">
              <a:solidFill>
                <a:srgbClr val="808080"/>
              </a:solidFill>
              <a:round/>
              <a:headEnd/>
              <a:tailEnd/>
            </a:ln>
            <a:extLst>
              <a:ext uri="{909E8E84-426E-40dd-AFC4-6F175D3DCCD1}">
                <a14:hiddenFill xmlns="" xmlns:a14="http://schemas.microsoft.com/office/drawing/2010/main">
                  <a:noFill/>
                </a14:hiddenFill>
              </a:ext>
            </a:extLst>
          </p:spPr>
        </p:cxnSp>
        <p:cxnSp>
          <p:nvCxnSpPr>
            <p:cNvPr id="40" name="AutoShape 32"/>
            <p:cNvCxnSpPr>
              <a:cxnSpLocks noChangeShapeType="1"/>
              <a:stCxn id="38" idx="4"/>
              <a:endCxn id="38" idx="6"/>
            </p:cNvCxnSpPr>
            <p:nvPr/>
          </p:nvCxnSpPr>
          <p:spPr bwMode="auto">
            <a:xfrm>
              <a:off x="7673881" y="498116"/>
              <a:ext cx="1066894" cy="0"/>
            </a:xfrm>
            <a:prstGeom prst="straightConnector1">
              <a:avLst/>
            </a:prstGeom>
            <a:noFill/>
            <a:ln w="25400">
              <a:solidFill>
                <a:srgbClr val="808080"/>
              </a:solidFill>
              <a:round/>
              <a:headEnd/>
              <a:tailEnd/>
            </a:ln>
            <a:extLst>
              <a:ext uri="{909E8E84-426E-40dd-AFC4-6F175D3DCCD1}">
                <a14:hiddenFill xmlns="" xmlns:a14="http://schemas.microsoft.com/office/drawing/2010/main">
                  <a:noFill/>
                </a14:hiddenFill>
              </a:ext>
            </a:extLst>
          </p:spPr>
        </p:cxnSp>
      </p:grpSp>
      <p:grpSp>
        <p:nvGrpSpPr>
          <p:cNvPr id="41" name="LegendMoons" hidden="1"/>
          <p:cNvGrpSpPr/>
          <p:nvPr/>
        </p:nvGrpSpPr>
        <p:grpSpPr>
          <a:xfrm>
            <a:off x="7927509" y="255920"/>
            <a:ext cx="847347" cy="1333054"/>
            <a:chOff x="7769225" y="2105025"/>
            <a:chExt cx="830430" cy="1306516"/>
          </a:xfrm>
        </p:grpSpPr>
        <p:grpSp>
          <p:nvGrpSpPr>
            <p:cNvPr id="42" name="MoonLegend1"/>
            <p:cNvGrpSpPr>
              <a:grpSpLocks noChangeAspect="1"/>
            </p:cNvGrpSpPr>
            <p:nvPr>
              <p:custDataLst>
                <p:tags r:id="rId8"/>
              </p:custDataLst>
            </p:nvPr>
          </p:nvGrpSpPr>
          <p:grpSpPr bwMode="auto">
            <a:xfrm>
              <a:off x="7769225" y="2105025"/>
              <a:ext cx="209550" cy="209551"/>
              <a:chOff x="4533" y="183"/>
              <a:chExt cx="144" cy="144"/>
            </a:xfrm>
          </p:grpSpPr>
          <p:sp>
            <p:nvSpPr>
              <p:cNvPr id="60" name="Oval 38"/>
              <p:cNvSpPr>
                <a:spLocks noChangeAspect="1" noChangeArrowheads="1"/>
              </p:cNvSpPr>
              <p:nvPr>
                <p:custDataLst>
                  <p:tags r:id="rId21"/>
                </p:custDataLst>
              </p:nvPr>
            </p:nvSpPr>
            <p:spPr bwMode="blackWhite">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61" name="Arc 39" hidden="1"/>
              <p:cNvSpPr>
                <a:spLocks noChangeAspect="1"/>
              </p:cNvSpPr>
              <p:nvPr>
                <p:custDataLst>
                  <p:tags r:id="rId22"/>
                </p:custDataLst>
              </p:nvPr>
            </p:nvSpPr>
            <p:spPr bwMode="black">
              <a:xfrm>
                <a:off x="4533" y="183"/>
                <a:ext cx="144" cy="144"/>
              </a:xfrm>
              <a:prstGeom prst="arc">
                <a:avLst>
                  <a:gd name="adj1" fmla="val 16200000"/>
                  <a:gd name="adj2" fmla="val 5400000"/>
                </a:avLst>
              </a:prstGeom>
              <a:solidFill>
                <a:schemeClr val="folHlink"/>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nvGrpSpPr>
            <p:cNvPr id="43" name="MoonLegend2"/>
            <p:cNvGrpSpPr>
              <a:grpSpLocks noChangeAspect="1"/>
            </p:cNvGrpSpPr>
            <p:nvPr>
              <p:custDataLst>
                <p:tags r:id="rId9"/>
              </p:custDataLst>
            </p:nvPr>
          </p:nvGrpSpPr>
          <p:grpSpPr bwMode="auto">
            <a:xfrm>
              <a:off x="7769225" y="2379266"/>
              <a:ext cx="209550" cy="209551"/>
              <a:chOff x="1694" y="2044"/>
              <a:chExt cx="160" cy="160"/>
            </a:xfrm>
          </p:grpSpPr>
          <p:sp>
            <p:nvSpPr>
              <p:cNvPr id="58" name="Oval 41"/>
              <p:cNvSpPr>
                <a:spLocks noChangeAspect="1" noChangeArrowheads="1"/>
              </p:cNvSpPr>
              <p:nvPr>
                <p:custDataLst>
                  <p:tags r:id="rId19"/>
                </p:custDataLst>
              </p:nvPr>
            </p:nvSpPr>
            <p:spPr bwMode="blackWhite">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59" name="Arc 42"/>
              <p:cNvSpPr>
                <a:spLocks noChangeAspect="1"/>
              </p:cNvSpPr>
              <p:nvPr>
                <p:custDataLst>
                  <p:tags r:id="rId20"/>
                </p:custDataLst>
              </p:nvPr>
            </p:nvSpPr>
            <p:spPr bwMode="black">
              <a:xfrm>
                <a:off x="1694" y="2044"/>
                <a:ext cx="160" cy="160"/>
              </a:xfrm>
              <a:prstGeom prst="arc">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nvGrpSpPr>
            <p:cNvPr id="44" name="MoonLegend4"/>
            <p:cNvGrpSpPr>
              <a:grpSpLocks noChangeAspect="1"/>
            </p:cNvGrpSpPr>
            <p:nvPr>
              <p:custDataLst>
                <p:tags r:id="rId10"/>
              </p:custDataLst>
            </p:nvPr>
          </p:nvGrpSpPr>
          <p:grpSpPr bwMode="auto">
            <a:xfrm>
              <a:off x="7769225" y="2927748"/>
              <a:ext cx="209550" cy="209551"/>
              <a:chOff x="4495" y="1198"/>
              <a:chExt cx="160" cy="160"/>
            </a:xfrm>
          </p:grpSpPr>
          <p:sp>
            <p:nvSpPr>
              <p:cNvPr id="56" name="Oval 47"/>
              <p:cNvSpPr>
                <a:spLocks noChangeAspect="1" noChangeArrowheads="1"/>
              </p:cNvSpPr>
              <p:nvPr>
                <p:custDataLst>
                  <p:tags r:id="rId17"/>
                </p:custDataLst>
              </p:nvPr>
            </p:nvSpPr>
            <p:spPr bwMode="blackWhite">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57" name="Arc 48"/>
              <p:cNvSpPr>
                <a:spLocks noChangeAspect="1"/>
              </p:cNvSpPr>
              <p:nvPr>
                <p:custDataLst>
                  <p:tags r:id="rId18"/>
                </p:custDataLst>
              </p:nvPr>
            </p:nvSpPr>
            <p:spPr bwMode="black">
              <a:xfrm>
                <a:off x="4495" y="1198"/>
                <a:ext cx="160" cy="160"/>
              </a:xfrm>
              <a:prstGeom prst="arc">
                <a:avLst>
                  <a:gd name="adj1" fmla="val 16200000"/>
                  <a:gd name="adj2" fmla="val 108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nvGrpSpPr>
            <p:cNvPr id="45" name="MoonLegend5"/>
            <p:cNvGrpSpPr>
              <a:grpSpLocks noChangeAspect="1"/>
            </p:cNvGrpSpPr>
            <p:nvPr>
              <p:custDataLst>
                <p:tags r:id="rId11"/>
              </p:custDataLst>
            </p:nvPr>
          </p:nvGrpSpPr>
          <p:grpSpPr bwMode="auto">
            <a:xfrm>
              <a:off x="7769225" y="3201990"/>
              <a:ext cx="209550" cy="209551"/>
              <a:chOff x="4495" y="1440"/>
              <a:chExt cx="160" cy="160"/>
            </a:xfrm>
          </p:grpSpPr>
          <p:sp>
            <p:nvSpPr>
              <p:cNvPr id="54" name="Oval 50"/>
              <p:cNvSpPr>
                <a:spLocks noChangeAspect="1" noChangeArrowheads="1"/>
              </p:cNvSpPr>
              <p:nvPr>
                <p:custDataLst>
                  <p:tags r:id="rId15"/>
                </p:custDataLst>
              </p:nvPr>
            </p:nvSpPr>
            <p:spPr bwMode="blackWhite">
              <a:xfrm>
                <a:off x="4495" y="1440"/>
                <a:ext cx="160" cy="160"/>
              </a:xfrm>
              <a:prstGeom prst="ellipse">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55" name="Oval 51"/>
              <p:cNvSpPr>
                <a:spLocks noChangeAspect="1" noChangeArrowheads="1"/>
              </p:cNvSpPr>
              <p:nvPr>
                <p:custDataLst>
                  <p:tags r:id="rId16"/>
                </p:custDataLst>
              </p:nvPr>
            </p:nvSpPr>
            <p:spPr bwMode="black">
              <a:xfrm>
                <a:off x="4495" y="1440"/>
                <a:ext cx="160" cy="160"/>
              </a:xfrm>
              <a:prstGeom prst="arc">
                <a:avLst>
                  <a:gd name="adj1" fmla="val 16200000"/>
                  <a:gd name="adj2" fmla="val 162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sp>
          <p:nvSpPr>
            <p:cNvPr id="46" name="Legend1"/>
            <p:cNvSpPr>
              <a:spLocks noChangeArrowheads="1"/>
            </p:cNvSpPr>
            <p:nvPr/>
          </p:nvSpPr>
          <p:spPr bwMode="auto">
            <a:xfrm>
              <a:off x="8089900" y="2117725"/>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47" name="Legend2"/>
            <p:cNvSpPr>
              <a:spLocks noChangeArrowheads="1"/>
            </p:cNvSpPr>
            <p:nvPr/>
          </p:nvSpPr>
          <p:spPr bwMode="auto">
            <a:xfrm>
              <a:off x="8089900" y="2392363"/>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48" name="Legend3"/>
            <p:cNvSpPr>
              <a:spLocks noChangeArrowheads="1"/>
            </p:cNvSpPr>
            <p:nvPr/>
          </p:nvSpPr>
          <p:spPr bwMode="auto">
            <a:xfrm>
              <a:off x="8089900" y="2667002"/>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49" name="Legend4"/>
            <p:cNvSpPr>
              <a:spLocks noChangeArrowheads="1"/>
            </p:cNvSpPr>
            <p:nvPr/>
          </p:nvSpPr>
          <p:spPr bwMode="auto">
            <a:xfrm>
              <a:off x="8089900" y="2938465"/>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sp>
          <p:nvSpPr>
            <p:cNvPr id="50" name="Legend5"/>
            <p:cNvSpPr>
              <a:spLocks noChangeArrowheads="1"/>
            </p:cNvSpPr>
            <p:nvPr/>
          </p:nvSpPr>
          <p:spPr bwMode="auto">
            <a:xfrm>
              <a:off x="8089900" y="3214690"/>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2944" fontAlgn="base">
                <a:spcBef>
                  <a:spcPct val="0"/>
                </a:spcBef>
                <a:spcAft>
                  <a:spcPct val="0"/>
                </a:spcAft>
                <a:buClr>
                  <a:srgbClr val="47A0AF"/>
                </a:buClr>
              </a:pPr>
              <a:r>
                <a:rPr lang="nl-NL" sz="1200">
                  <a:solidFill>
                    <a:srgbClr val="000000"/>
                  </a:solidFill>
                </a:rPr>
                <a:t>Legend</a:t>
              </a:r>
            </a:p>
          </p:txBody>
        </p:sp>
        <p:grpSp>
          <p:nvGrpSpPr>
            <p:cNvPr id="51" name="MoonLegend3"/>
            <p:cNvGrpSpPr>
              <a:grpSpLocks noChangeAspect="1"/>
            </p:cNvGrpSpPr>
            <p:nvPr>
              <p:custDataLst>
                <p:tags r:id="rId12"/>
              </p:custDataLst>
            </p:nvPr>
          </p:nvGrpSpPr>
          <p:grpSpPr bwMode="auto">
            <a:xfrm>
              <a:off x="7769225" y="2653507"/>
              <a:ext cx="209550" cy="209551"/>
              <a:chOff x="4495" y="1198"/>
              <a:chExt cx="160" cy="160"/>
            </a:xfrm>
          </p:grpSpPr>
          <p:sp>
            <p:nvSpPr>
              <p:cNvPr id="52" name="Oval 47"/>
              <p:cNvSpPr>
                <a:spLocks noChangeAspect="1" noChangeArrowheads="1"/>
              </p:cNvSpPr>
              <p:nvPr>
                <p:custDataLst>
                  <p:tags r:id="rId13"/>
                </p:custDataLst>
              </p:nvPr>
            </p:nvSpPr>
            <p:spPr bwMode="blackWhite">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53" name="Arc 48"/>
              <p:cNvSpPr>
                <a:spLocks noChangeAspect="1"/>
              </p:cNvSpPr>
              <p:nvPr>
                <p:custDataLst>
                  <p:tags r:id="rId14"/>
                </p:custDataLst>
              </p:nvPr>
            </p:nvSpPr>
            <p:spPr bwMode="black">
              <a:xfrm>
                <a:off x="4495" y="1198"/>
                <a:ext cx="160" cy="160"/>
              </a:xfrm>
              <a:prstGeom prst="arc">
                <a:avLst>
                  <a:gd name="adj1" fmla="val 16200000"/>
                  <a:gd name="adj2" fmla="val 54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spTree>
    <p:extLst>
      <p:ext uri="{BB962C8B-B14F-4D97-AF65-F5344CB8AC3E}">
        <p14:creationId xmlns:p14="http://schemas.microsoft.com/office/powerpoint/2010/main" val="423390863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hf hdr="0" ftr="0" dt="0"/>
  <p:txStyles>
    <p:titleStyle>
      <a:lvl1pPr algn="l" defTabSz="912944" rtl="0" eaLnBrk="1" fontAlgn="base" hangingPunct="1">
        <a:spcBef>
          <a:spcPct val="0"/>
        </a:spcBef>
        <a:spcAft>
          <a:spcPct val="0"/>
        </a:spcAft>
        <a:tabLst>
          <a:tab pos="364207" algn="l"/>
        </a:tabLst>
        <a:defRPr sz="1400" b="1">
          <a:solidFill>
            <a:schemeClr val="tx1"/>
          </a:solidFill>
          <a:latin typeface="+mj-lt"/>
          <a:ea typeface="+mj-ea"/>
          <a:cs typeface="+mj-cs"/>
        </a:defRPr>
      </a:lvl1pPr>
      <a:lvl2pPr algn="l" defTabSz="912944" rtl="0" eaLnBrk="1" fontAlgn="base" hangingPunct="1">
        <a:spcBef>
          <a:spcPct val="0"/>
        </a:spcBef>
        <a:spcAft>
          <a:spcPct val="0"/>
        </a:spcAft>
        <a:defRPr sz="1900" b="1">
          <a:solidFill>
            <a:schemeClr val="tx2"/>
          </a:solidFill>
          <a:latin typeface="Arial" charset="0"/>
        </a:defRPr>
      </a:lvl2pPr>
      <a:lvl3pPr algn="l" defTabSz="912944" rtl="0" eaLnBrk="1" fontAlgn="base" hangingPunct="1">
        <a:spcBef>
          <a:spcPct val="0"/>
        </a:spcBef>
        <a:spcAft>
          <a:spcPct val="0"/>
        </a:spcAft>
        <a:defRPr sz="1900" b="1">
          <a:solidFill>
            <a:schemeClr val="tx2"/>
          </a:solidFill>
          <a:latin typeface="Arial" charset="0"/>
        </a:defRPr>
      </a:lvl3pPr>
      <a:lvl4pPr algn="l" defTabSz="912944" rtl="0" eaLnBrk="1" fontAlgn="base" hangingPunct="1">
        <a:spcBef>
          <a:spcPct val="0"/>
        </a:spcBef>
        <a:spcAft>
          <a:spcPct val="0"/>
        </a:spcAft>
        <a:defRPr sz="1900" b="1">
          <a:solidFill>
            <a:schemeClr val="tx2"/>
          </a:solidFill>
          <a:latin typeface="Arial" charset="0"/>
        </a:defRPr>
      </a:lvl4pPr>
      <a:lvl5pPr algn="l" defTabSz="912944" rtl="0" eaLnBrk="1" fontAlgn="base" hangingPunct="1">
        <a:spcBef>
          <a:spcPct val="0"/>
        </a:spcBef>
        <a:spcAft>
          <a:spcPct val="0"/>
        </a:spcAft>
        <a:defRPr sz="1900" b="1">
          <a:solidFill>
            <a:schemeClr val="tx2"/>
          </a:solidFill>
          <a:latin typeface="Arial" charset="0"/>
        </a:defRPr>
      </a:lvl5pPr>
      <a:lvl6pPr marL="466181" algn="l" defTabSz="912944" rtl="0" eaLnBrk="1" fontAlgn="base" hangingPunct="1">
        <a:spcBef>
          <a:spcPct val="0"/>
        </a:spcBef>
        <a:spcAft>
          <a:spcPct val="0"/>
        </a:spcAft>
        <a:defRPr sz="1900" b="1">
          <a:solidFill>
            <a:schemeClr val="tx2"/>
          </a:solidFill>
          <a:latin typeface="Arial" charset="0"/>
        </a:defRPr>
      </a:lvl6pPr>
      <a:lvl7pPr marL="932369" algn="l" defTabSz="912944" rtl="0" eaLnBrk="1" fontAlgn="base" hangingPunct="1">
        <a:spcBef>
          <a:spcPct val="0"/>
        </a:spcBef>
        <a:spcAft>
          <a:spcPct val="0"/>
        </a:spcAft>
        <a:defRPr sz="1900" b="1">
          <a:solidFill>
            <a:schemeClr val="tx2"/>
          </a:solidFill>
          <a:latin typeface="Arial" charset="0"/>
        </a:defRPr>
      </a:lvl7pPr>
      <a:lvl8pPr marL="1398555" algn="l" defTabSz="912944" rtl="0" eaLnBrk="1" fontAlgn="base" hangingPunct="1">
        <a:spcBef>
          <a:spcPct val="0"/>
        </a:spcBef>
        <a:spcAft>
          <a:spcPct val="0"/>
        </a:spcAft>
        <a:defRPr sz="1900" b="1">
          <a:solidFill>
            <a:schemeClr val="tx2"/>
          </a:solidFill>
          <a:latin typeface="Arial" charset="0"/>
        </a:defRPr>
      </a:lvl8pPr>
      <a:lvl9pPr marL="1864738" algn="l" defTabSz="912944" rtl="0" eaLnBrk="1" fontAlgn="base" hangingPunct="1">
        <a:spcBef>
          <a:spcPct val="0"/>
        </a:spcBef>
        <a:spcAft>
          <a:spcPct val="0"/>
        </a:spcAft>
        <a:defRPr sz="1900" b="1">
          <a:solidFill>
            <a:schemeClr val="tx2"/>
          </a:solidFill>
          <a:latin typeface="Arial" charset="0"/>
        </a:defRPr>
      </a:lvl9pPr>
    </p:titleStyle>
    <p:bodyStyle>
      <a:lvl1pPr marL="0" indent="0" algn="l" defTabSz="912944" rtl="0" eaLnBrk="1" fontAlgn="base" hangingPunct="1">
        <a:spcBef>
          <a:spcPct val="0"/>
        </a:spcBef>
        <a:spcAft>
          <a:spcPct val="0"/>
        </a:spcAft>
        <a:buClr>
          <a:schemeClr val="tx2"/>
        </a:buClr>
        <a:defRPr sz="1600">
          <a:solidFill>
            <a:schemeClr val="tx1"/>
          </a:solidFill>
          <a:latin typeface="+mn-lt"/>
          <a:ea typeface="+mn-ea"/>
          <a:cs typeface="+mn-cs"/>
        </a:defRPr>
      </a:lvl1pPr>
      <a:lvl2pPr marL="197482" indent="-195863" algn="l" defTabSz="912944"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66181" indent="-267086" algn="l" defTabSz="912944"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26437" indent="-158633" algn="l" defTabSz="912944"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64542" indent="-132733" algn="l" defTabSz="912944"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p:bodyStyle>
    <p:otherStyle>
      <a:defPPr>
        <a:defRPr lang="en-US"/>
      </a:defPPr>
      <a:lvl1pPr marL="0" algn="l" defTabSz="932369" rtl="0" eaLnBrk="1" latinLnBrk="0" hangingPunct="1">
        <a:defRPr sz="1800" kern="1200">
          <a:solidFill>
            <a:schemeClr val="tx1"/>
          </a:solidFill>
          <a:latin typeface="+mn-lt"/>
          <a:ea typeface="+mn-ea"/>
          <a:cs typeface="+mn-cs"/>
        </a:defRPr>
      </a:lvl1pPr>
      <a:lvl2pPr marL="466181" algn="l" defTabSz="932369" rtl="0" eaLnBrk="1" latinLnBrk="0" hangingPunct="1">
        <a:defRPr sz="1800" kern="1200">
          <a:solidFill>
            <a:schemeClr val="tx1"/>
          </a:solidFill>
          <a:latin typeface="+mn-lt"/>
          <a:ea typeface="+mn-ea"/>
          <a:cs typeface="+mn-cs"/>
        </a:defRPr>
      </a:lvl2pPr>
      <a:lvl3pPr marL="932369" algn="l" defTabSz="932369" rtl="0" eaLnBrk="1" latinLnBrk="0" hangingPunct="1">
        <a:defRPr sz="1800" kern="1200">
          <a:solidFill>
            <a:schemeClr val="tx1"/>
          </a:solidFill>
          <a:latin typeface="+mn-lt"/>
          <a:ea typeface="+mn-ea"/>
          <a:cs typeface="+mn-cs"/>
        </a:defRPr>
      </a:lvl3pPr>
      <a:lvl4pPr marL="1398555" algn="l" defTabSz="932369" rtl="0" eaLnBrk="1" latinLnBrk="0" hangingPunct="1">
        <a:defRPr sz="1800" kern="1200">
          <a:solidFill>
            <a:schemeClr val="tx1"/>
          </a:solidFill>
          <a:latin typeface="+mn-lt"/>
          <a:ea typeface="+mn-ea"/>
          <a:cs typeface="+mn-cs"/>
        </a:defRPr>
      </a:lvl4pPr>
      <a:lvl5pPr marL="1864738" algn="l" defTabSz="932369" rtl="0" eaLnBrk="1" latinLnBrk="0" hangingPunct="1">
        <a:defRPr sz="1800" kern="1200">
          <a:solidFill>
            <a:schemeClr val="tx1"/>
          </a:solidFill>
          <a:latin typeface="+mn-lt"/>
          <a:ea typeface="+mn-ea"/>
          <a:cs typeface="+mn-cs"/>
        </a:defRPr>
      </a:lvl5pPr>
      <a:lvl6pPr marL="2330924" algn="l" defTabSz="932369" rtl="0" eaLnBrk="1" latinLnBrk="0" hangingPunct="1">
        <a:defRPr sz="1800" kern="1200">
          <a:solidFill>
            <a:schemeClr val="tx1"/>
          </a:solidFill>
          <a:latin typeface="+mn-lt"/>
          <a:ea typeface="+mn-ea"/>
          <a:cs typeface="+mn-cs"/>
        </a:defRPr>
      </a:lvl6pPr>
      <a:lvl7pPr marL="2797106" algn="l" defTabSz="932369" rtl="0" eaLnBrk="1" latinLnBrk="0" hangingPunct="1">
        <a:defRPr sz="1800" kern="1200">
          <a:solidFill>
            <a:schemeClr val="tx1"/>
          </a:solidFill>
          <a:latin typeface="+mn-lt"/>
          <a:ea typeface="+mn-ea"/>
          <a:cs typeface="+mn-cs"/>
        </a:defRPr>
      </a:lvl7pPr>
      <a:lvl8pPr marL="3263291" algn="l" defTabSz="932369" rtl="0" eaLnBrk="1" latinLnBrk="0" hangingPunct="1">
        <a:defRPr sz="1800" kern="1200">
          <a:solidFill>
            <a:schemeClr val="tx1"/>
          </a:solidFill>
          <a:latin typeface="+mn-lt"/>
          <a:ea typeface="+mn-ea"/>
          <a:cs typeface="+mn-cs"/>
        </a:defRPr>
      </a:lvl8pPr>
      <a:lvl9pPr marL="3729478" algn="l" defTabSz="932369"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19462" name="think-cell Slide" r:id="rId23" imgW="360" imgH="360" progId="">
                  <p:embed/>
                </p:oleObj>
              </mc:Choice>
              <mc:Fallback>
                <p:oleObj name="think-cell Slide" r:id="rId23" imgW="360" imgH="360" progId="">
                  <p:embed/>
                  <p:pic>
                    <p:nvPicPr>
                      <p:cNvPr id="0" name="Picture 23"/>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12330" name="Picture 42" descr="V:\02_Multimedia 2012\00-ZPB381-Education initiative\LOGO-huisstijl\FINAL STAGE\Logo stichting leerKRACHT\1-RGB\leerKRACHT-logo-RGB.jpg"/>
          <p:cNvPicPr>
            <a:picLocks noChangeAspect="1" noChangeArrowheads="1"/>
          </p:cNvPicPr>
          <p:nvPr/>
        </p:nvPicPr>
        <p:blipFill rotWithShape="1">
          <a:blip r:embed="rId25" cstate="print">
            <a:extLst>
              <a:ext uri="{28A0092B-C50C-407E-A947-70E740481C1C}">
                <a14:useLocalDpi xmlns:a14="http://schemas.microsoft.com/office/drawing/2010/main" val="0"/>
              </a:ext>
            </a:extLst>
          </a:blip>
          <a:srcRect l="6418" t="4668" b="4371"/>
          <a:stretch/>
        </p:blipFill>
        <p:spPr bwMode="auto">
          <a:xfrm>
            <a:off x="47202" y="5939548"/>
            <a:ext cx="1292443" cy="875142"/>
          </a:xfrm>
          <a:prstGeom prst="rect">
            <a:avLst/>
          </a:prstGeom>
          <a:noFill/>
          <a:extLst>
            <a:ext uri="{909E8E84-426E-40dd-AFC4-6F175D3DCCD1}">
              <a14:hiddenFill xmlns="" xmlns:a14="http://schemas.microsoft.com/office/drawing/2010/main">
                <a:solidFill>
                  <a:srgbClr val="FFFFFF"/>
                </a:solidFill>
              </a14:hiddenFill>
            </a:ext>
          </a:extLst>
        </p:spPr>
      </p:pic>
      <p:sp>
        <p:nvSpPr>
          <p:cNvPr id="1034" name="Working Draft" hidden="1"/>
          <p:cNvSpPr txBox="1">
            <a:spLocks noChangeArrowheads="1"/>
          </p:cNvSpPr>
          <p:nvPr/>
        </p:nvSpPr>
        <p:spPr bwMode="auto">
          <a:xfrm rot="5400000">
            <a:off x="8007164" y="1980011"/>
            <a:ext cx="2131138" cy="942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600">
                <a:solidFill>
                  <a:srgbClr val="000000"/>
                </a:solidFill>
              </a:rPr>
              <a:t>Last Modified 8/19/2015 11:00 AM W. Europe Standard Time</a:t>
            </a:r>
            <a:endParaRPr lang="nl-NL">
              <a:solidFill>
                <a:srgbClr val="000000"/>
              </a:solidFill>
            </a:endParaRPr>
          </a:p>
        </p:txBody>
      </p:sp>
      <p:sp>
        <p:nvSpPr>
          <p:cNvPr id="1035" name="Printed" hidden="1"/>
          <p:cNvSpPr txBox="1">
            <a:spLocks noChangeArrowheads="1"/>
          </p:cNvSpPr>
          <p:nvPr/>
        </p:nvSpPr>
        <p:spPr bwMode="auto">
          <a:xfrm rot="5400000">
            <a:off x="8138824" y="4197991"/>
            <a:ext cx="1867812" cy="9421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fontAlgn="base" hangingPunct="1">
              <a:spcBef>
                <a:spcPct val="0"/>
              </a:spcBef>
              <a:spcAft>
                <a:spcPct val="0"/>
              </a:spcAft>
              <a:defRPr/>
            </a:pPr>
            <a:r>
              <a:rPr lang="en-US" sz="600">
                <a:solidFill>
                  <a:srgbClr val="000000"/>
                </a:solidFill>
              </a:rPr>
              <a:t>Printed 8/12/2015 3:20 PM W. Europe Standard Time</a:t>
            </a:r>
            <a:endParaRPr lang="nl-NL">
              <a:solidFill>
                <a:srgbClr val="000000"/>
              </a:solidFill>
            </a:endParaRPr>
          </a:p>
        </p:txBody>
      </p:sp>
      <p:sp>
        <p:nvSpPr>
          <p:cNvPr id="1036" name="Rectangle 286"/>
          <p:cNvSpPr>
            <a:spLocks noGrp="1" noChangeArrowheads="1"/>
          </p:cNvSpPr>
          <p:nvPr>
            <p:ph type="body" idx="1"/>
          </p:nvPr>
        </p:nvSpPr>
        <p:spPr bwMode="auto">
          <a:xfrm>
            <a:off x="1482160" y="1990667"/>
            <a:ext cx="4389768" cy="1256112"/>
          </a:xfrm>
          <a:prstGeom prst="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19" name="Title Placeholder 2"/>
          <p:cNvSpPr>
            <a:spLocks noGrp="1" noChangeArrowheads="1"/>
          </p:cNvSpPr>
          <p:nvPr>
            <p:ph type="title"/>
          </p:nvPr>
        </p:nvSpPr>
        <p:spPr bwMode="auto">
          <a:xfrm>
            <a:off x="357985" y="234864"/>
            <a:ext cx="7472229" cy="219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a:t>
            </a:r>
            <a:r>
              <a:rPr lang="nl-NL" err="1"/>
              <a:t>to</a:t>
            </a:r>
            <a:r>
              <a:rPr lang="nl-NL"/>
              <a:t> </a:t>
            </a:r>
            <a:r>
              <a:rPr lang="nl-NL" err="1"/>
              <a:t>edit</a:t>
            </a:r>
            <a:r>
              <a:rPr lang="nl-NL"/>
              <a:t> Master </a:t>
            </a:r>
            <a:r>
              <a:rPr lang="nl-NL" err="1"/>
              <a:t>title</a:t>
            </a:r>
            <a:r>
              <a:rPr lang="nl-NL"/>
              <a:t> </a:t>
            </a:r>
            <a:r>
              <a:rPr lang="nl-NL" err="1"/>
              <a:t>style</a:t>
            </a:r>
            <a:endParaRPr lang="nl-NL"/>
          </a:p>
        </p:txBody>
      </p:sp>
      <p:sp>
        <p:nvSpPr>
          <p:cNvPr id="10" name="McK 1. On-page tracker" hidden="1"/>
          <p:cNvSpPr>
            <a:spLocks noChangeArrowheads="1"/>
          </p:cNvSpPr>
          <p:nvPr/>
        </p:nvSpPr>
        <p:spPr bwMode="auto">
          <a:xfrm>
            <a:off x="357985" y="27536"/>
            <a:ext cx="876714" cy="2198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nl-NL" sz="1400">
                <a:solidFill>
                  <a:srgbClr val="808080"/>
                </a:solidFill>
              </a:rPr>
              <a:t>TRACKER</a:t>
            </a:r>
          </a:p>
        </p:txBody>
      </p:sp>
      <p:sp>
        <p:nvSpPr>
          <p:cNvPr id="11" name="McK 3. Unit of measure" hidden="1"/>
          <p:cNvSpPr txBox="1">
            <a:spLocks noChangeArrowheads="1"/>
          </p:cNvSpPr>
          <p:nvPr/>
        </p:nvSpPr>
        <p:spPr bwMode="auto">
          <a:xfrm>
            <a:off x="357984" y="542621"/>
            <a:ext cx="7472229" cy="251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nl-NL" sz="1600">
                <a:solidFill>
                  <a:srgbClr val="808080"/>
                </a:solidFill>
              </a:rPr>
              <a:t>Meeteenheid</a:t>
            </a:r>
          </a:p>
        </p:txBody>
      </p:sp>
      <p:grpSp>
        <p:nvGrpSpPr>
          <p:cNvPr id="12" name="McK Slide Elements" hidden="1"/>
          <p:cNvGrpSpPr>
            <a:grpSpLocks/>
          </p:cNvGrpSpPr>
          <p:nvPr/>
        </p:nvGrpSpPr>
        <p:grpSpPr bwMode="auto">
          <a:xfrm>
            <a:off x="1233607" y="6323487"/>
            <a:ext cx="7358032" cy="466487"/>
            <a:chOff x="75" y="3904"/>
            <a:chExt cx="4559" cy="288"/>
          </a:xfrm>
        </p:grpSpPr>
        <p:sp>
          <p:nvSpPr>
            <p:cNvPr id="13" name="McK 4. Footnote"/>
            <p:cNvSpPr txBox="1">
              <a:spLocks noChangeArrowheads="1"/>
            </p:cNvSpPr>
            <p:nvPr/>
          </p:nvSpPr>
          <p:spPr bwMode="auto">
            <a:xfrm>
              <a:off x="75" y="3904"/>
              <a:ext cx="4559" cy="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nl-NL" sz="1000">
                  <a:solidFill>
                    <a:srgbClr val="2FA1D9"/>
                  </a:solidFill>
                </a:rPr>
                <a:t>1 Voetnoot</a:t>
              </a:r>
            </a:p>
          </p:txBody>
        </p:sp>
        <p:sp>
          <p:nvSpPr>
            <p:cNvPr id="14" name="McK 5. Source"/>
            <p:cNvSpPr>
              <a:spLocks noChangeArrowheads="1"/>
            </p:cNvSpPr>
            <p:nvPr/>
          </p:nvSpPr>
          <p:spPr bwMode="auto">
            <a:xfrm>
              <a:off x="75" y="4095"/>
              <a:ext cx="4558" cy="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chorCtr="0">
              <a:spAutoFit/>
            </a:bodyPr>
            <a:lstStyle/>
            <a:p>
              <a:pPr marL="621646" indent="-621646" defTabSz="913041" fontAlgn="base">
                <a:spcBef>
                  <a:spcPct val="0"/>
                </a:spcBef>
                <a:spcAft>
                  <a:spcPct val="0"/>
                </a:spcAft>
                <a:tabLst>
                  <a:tab pos="624883" algn="l"/>
                </a:tabLst>
              </a:pPr>
              <a:r>
                <a:rPr lang="nl-NL" sz="1000">
                  <a:solidFill>
                    <a:srgbClr val="2FA1D9"/>
                  </a:solidFill>
                </a:rPr>
                <a:t>BRON: Bron</a:t>
              </a:r>
            </a:p>
          </p:txBody>
        </p:sp>
      </p:grpSp>
      <p:grpSp>
        <p:nvGrpSpPr>
          <p:cNvPr id="15" name="ACET" hidden="1"/>
          <p:cNvGrpSpPr>
            <a:grpSpLocks/>
          </p:cNvGrpSpPr>
          <p:nvPr/>
        </p:nvGrpSpPr>
        <p:grpSpPr bwMode="auto">
          <a:xfrm>
            <a:off x="1482160"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nl-NL" sz="1600" b="1" err="1">
                  <a:solidFill>
                    <a:srgbClr val="000000"/>
                  </a:solidFill>
                </a:rPr>
                <a:t>Title</a:t>
              </a:r>
              <a:endParaRPr lang="nl-NL" sz="1600" b="1">
                <a:solidFill>
                  <a:srgbClr val="000000"/>
                </a:solidFill>
              </a:endParaRPr>
            </a:p>
            <a:p>
              <a:pPr fontAlgn="base">
                <a:spcBef>
                  <a:spcPct val="0"/>
                </a:spcBef>
                <a:spcAft>
                  <a:spcPct val="0"/>
                </a:spcAft>
              </a:pPr>
              <a:r>
                <a:rPr lang="nl-NL" sz="1600">
                  <a:solidFill>
                    <a:srgbClr val="808080"/>
                  </a:solidFill>
                </a:rPr>
                <a:t>Unit of </a:t>
              </a:r>
              <a:r>
                <a:rPr lang="nl-NL" sz="1600" err="1">
                  <a:solidFill>
                    <a:srgbClr val="808080"/>
                  </a:solidFill>
                </a:rPr>
                <a:t>measure</a:t>
              </a:r>
              <a:endParaRPr lang="nl-NL" sz="1600">
                <a:solidFill>
                  <a:srgbClr val="808080"/>
                </a:solidFill>
              </a:endParaRPr>
            </a:p>
          </p:txBody>
        </p:sp>
      </p:grpSp>
      <p:sp>
        <p:nvSpPr>
          <p:cNvPr id="22" name="Slide Number Placeholder 1"/>
          <p:cNvSpPr>
            <a:spLocks noGrp="1"/>
          </p:cNvSpPr>
          <p:nvPr>
            <p:ph type="sldNum" sz="quarter" idx="4"/>
          </p:nvPr>
        </p:nvSpPr>
        <p:spPr>
          <a:xfrm>
            <a:off x="8719607" y="6640291"/>
            <a:ext cx="213009" cy="155496"/>
          </a:xfrm>
          <a:prstGeom prst="rect">
            <a:avLst/>
          </a:prstGeom>
        </p:spPr>
        <p:txBody>
          <a:bodyPr vert="horz" wrap="none" lIns="0" tIns="0" rIns="0" bIns="0" rtlCol="0" anchor="ctr">
            <a:noAutofit/>
          </a:bodyPr>
          <a:lstStyle>
            <a:lvl1pPr algn="l">
              <a:defRPr lang="en-US" sz="1000" kern="1200" baseline="0" smtClean="0">
                <a:solidFill>
                  <a:schemeClr val="accent3"/>
                </a:solidFill>
                <a:latin typeface="+mn-lt"/>
                <a:ea typeface="+mn-ea"/>
                <a:cs typeface="+mn-cs"/>
              </a:defRPr>
            </a:lvl1pPr>
          </a:lstStyle>
          <a:p>
            <a:pPr fontAlgn="base">
              <a:spcBef>
                <a:spcPct val="0"/>
              </a:spcBef>
              <a:spcAft>
                <a:spcPct val="0"/>
              </a:spcAft>
            </a:pPr>
            <a:fld id="{42C328C1-A84F-4A39-A664-DBA00541A8C6}" type="slidenum">
              <a:rPr lang="nl-NL">
                <a:solidFill>
                  <a:srgbClr val="2FA1D9"/>
                </a:solidFill>
              </a:rPr>
              <a:pPr fontAlgn="base">
                <a:spcBef>
                  <a:spcPct val="0"/>
                </a:spcBef>
                <a:spcAft>
                  <a:spcPct val="0"/>
                </a:spcAft>
              </a:pPr>
              <a:t>‹nr.›</a:t>
            </a:fld>
            <a:endParaRPr lang="nl-NL">
              <a:solidFill>
                <a:srgbClr val="2FA1D9"/>
              </a:solidFill>
            </a:endParaRPr>
          </a:p>
        </p:txBody>
      </p:sp>
      <p:grpSp>
        <p:nvGrpSpPr>
          <p:cNvPr id="18" name="LegendBoxes" hidden="1"/>
          <p:cNvGrpSpPr>
            <a:grpSpLocks/>
          </p:cNvGrpSpPr>
          <p:nvPr/>
        </p:nvGrpSpPr>
        <p:grpSpPr bwMode="auto">
          <a:xfrm>
            <a:off x="7995538" y="285081"/>
            <a:ext cx="779144" cy="1017201"/>
            <a:chOff x="4936" y="176"/>
            <a:chExt cx="481" cy="628"/>
          </a:xfrm>
        </p:grpSpPr>
        <p:sp>
          <p:nvSpPr>
            <p:cNvPr id="20" name="Legend1"/>
            <p:cNvSpPr>
              <a:spLocks noChangeArrowheads="1"/>
            </p:cNvSpPr>
            <p:nvPr/>
          </p:nvSpPr>
          <p:spPr bwMode="auto">
            <a:xfrm>
              <a:off x="5096" y="17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041" fontAlgn="base">
                <a:spcBef>
                  <a:spcPct val="0"/>
                </a:spcBef>
                <a:spcAft>
                  <a:spcPct val="0"/>
                </a:spcAft>
                <a:buClr>
                  <a:srgbClr val="47A0AF"/>
                </a:buClr>
              </a:pPr>
              <a:r>
                <a:rPr lang="nl-NL" sz="1200">
                  <a:solidFill>
                    <a:srgbClr val="000000"/>
                  </a:solidFill>
                </a:rPr>
                <a:t>Legend</a:t>
              </a:r>
            </a:p>
          </p:txBody>
        </p:sp>
        <p:sp>
          <p:nvSpPr>
            <p:cNvPr id="21" name="LegendRectangle1"/>
            <p:cNvSpPr>
              <a:spLocks noChangeArrowheads="1"/>
            </p:cNvSpPr>
            <p:nvPr/>
          </p:nvSpPr>
          <p:spPr bwMode="auto">
            <a:xfrm>
              <a:off x="4936" y="183"/>
              <a:ext cx="104" cy="101"/>
            </a:xfrm>
            <a:prstGeom prst="rect">
              <a:avLst/>
            </a:prstGeom>
            <a:solidFill>
              <a:schemeClr val="accent1"/>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24" name="Legend2"/>
            <p:cNvSpPr>
              <a:spLocks noChangeArrowheads="1"/>
            </p:cNvSpPr>
            <p:nvPr/>
          </p:nvSpPr>
          <p:spPr bwMode="auto">
            <a:xfrm>
              <a:off x="5096" y="34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041" fontAlgn="base">
                <a:spcBef>
                  <a:spcPct val="0"/>
                </a:spcBef>
                <a:spcAft>
                  <a:spcPct val="0"/>
                </a:spcAft>
                <a:buClr>
                  <a:srgbClr val="47A0AF"/>
                </a:buClr>
              </a:pPr>
              <a:r>
                <a:rPr lang="nl-NL" sz="1200">
                  <a:solidFill>
                    <a:srgbClr val="000000"/>
                  </a:solidFill>
                </a:rPr>
                <a:t>Legend</a:t>
              </a:r>
            </a:p>
          </p:txBody>
        </p:sp>
        <p:sp>
          <p:nvSpPr>
            <p:cNvPr id="25" name="LegendRectangle2"/>
            <p:cNvSpPr>
              <a:spLocks noChangeArrowheads="1"/>
            </p:cNvSpPr>
            <p:nvPr/>
          </p:nvSpPr>
          <p:spPr bwMode="auto">
            <a:xfrm>
              <a:off x="4936" y="353"/>
              <a:ext cx="104" cy="101"/>
            </a:xfrm>
            <a:prstGeom prst="rect">
              <a:avLst/>
            </a:prstGeom>
            <a:solidFill>
              <a:schemeClr val="accent2"/>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26" name="Legend3"/>
            <p:cNvSpPr>
              <a:spLocks noChangeArrowheads="1"/>
            </p:cNvSpPr>
            <p:nvPr/>
          </p:nvSpPr>
          <p:spPr bwMode="auto">
            <a:xfrm>
              <a:off x="5096" y="517"/>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041" fontAlgn="base">
                <a:spcBef>
                  <a:spcPct val="0"/>
                </a:spcBef>
                <a:spcAft>
                  <a:spcPct val="0"/>
                </a:spcAft>
                <a:buClr>
                  <a:srgbClr val="47A0AF"/>
                </a:buClr>
              </a:pPr>
              <a:r>
                <a:rPr lang="nl-NL" sz="1200">
                  <a:solidFill>
                    <a:srgbClr val="000000"/>
                  </a:solidFill>
                </a:rPr>
                <a:t>Legend</a:t>
              </a:r>
            </a:p>
          </p:txBody>
        </p:sp>
        <p:sp>
          <p:nvSpPr>
            <p:cNvPr id="27" name="LegendRectangle3"/>
            <p:cNvSpPr>
              <a:spLocks noChangeArrowheads="1"/>
            </p:cNvSpPr>
            <p:nvPr/>
          </p:nvSpPr>
          <p:spPr bwMode="auto">
            <a:xfrm>
              <a:off x="4936" y="524"/>
              <a:ext cx="104" cy="101"/>
            </a:xfrm>
            <a:prstGeom prst="rect">
              <a:avLst/>
            </a:prstGeom>
            <a:solidFill>
              <a:schemeClr val="accent3"/>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28" name="Legend4"/>
            <p:cNvSpPr>
              <a:spLocks noChangeArrowheads="1"/>
            </p:cNvSpPr>
            <p:nvPr/>
          </p:nvSpPr>
          <p:spPr bwMode="auto">
            <a:xfrm>
              <a:off x="5096" y="688"/>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041" fontAlgn="base">
                <a:spcBef>
                  <a:spcPct val="0"/>
                </a:spcBef>
                <a:spcAft>
                  <a:spcPct val="0"/>
                </a:spcAft>
                <a:buClr>
                  <a:srgbClr val="47A0AF"/>
                </a:buClr>
              </a:pPr>
              <a:r>
                <a:rPr lang="nl-NL" sz="1200">
                  <a:solidFill>
                    <a:srgbClr val="000000"/>
                  </a:solidFill>
                </a:rPr>
                <a:t>Legend</a:t>
              </a:r>
            </a:p>
          </p:txBody>
        </p:sp>
        <p:sp>
          <p:nvSpPr>
            <p:cNvPr id="29" name="LegendRectangle4"/>
            <p:cNvSpPr>
              <a:spLocks noChangeArrowheads="1"/>
            </p:cNvSpPr>
            <p:nvPr/>
          </p:nvSpPr>
          <p:spPr bwMode="auto">
            <a:xfrm>
              <a:off x="4936" y="695"/>
              <a:ext cx="104" cy="101"/>
            </a:xfrm>
            <a:prstGeom prst="rect">
              <a:avLst/>
            </a:prstGeom>
            <a:solidFill>
              <a:schemeClr val="accent4"/>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nvGrpSpPr>
          <p:cNvPr id="30" name="LegendLines" hidden="1"/>
          <p:cNvGrpSpPr>
            <a:grpSpLocks/>
          </p:cNvGrpSpPr>
          <p:nvPr/>
        </p:nvGrpSpPr>
        <p:grpSpPr bwMode="auto">
          <a:xfrm>
            <a:off x="7694252" y="285075"/>
            <a:ext cx="1093393" cy="745084"/>
            <a:chOff x="4750" y="176"/>
            <a:chExt cx="675" cy="460"/>
          </a:xfrm>
        </p:grpSpPr>
        <p:sp>
          <p:nvSpPr>
            <p:cNvPr id="31"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sz="1600">
                <a:solidFill>
                  <a:srgbClr val="000000"/>
                </a:solidFill>
              </a:endParaRPr>
            </a:p>
          </p:txBody>
        </p:sp>
        <p:sp>
          <p:nvSpPr>
            <p:cNvPr id="32"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sz="1600">
                <a:solidFill>
                  <a:srgbClr val="000000"/>
                </a:solidFill>
              </a:endParaRPr>
            </a:p>
          </p:txBody>
        </p:sp>
        <p:sp>
          <p:nvSpPr>
            <p:cNvPr id="33"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nl-NL" sz="1600">
                <a:solidFill>
                  <a:srgbClr val="000000"/>
                </a:solidFill>
              </a:endParaRPr>
            </a:p>
          </p:txBody>
        </p:sp>
        <p:sp>
          <p:nvSpPr>
            <p:cNvPr id="34" name="Legend1"/>
            <p:cNvSpPr>
              <a:spLocks noChangeArrowheads="1"/>
            </p:cNvSpPr>
            <p:nvPr/>
          </p:nvSpPr>
          <p:spPr bwMode="auto">
            <a:xfrm>
              <a:off x="5104" y="17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041" fontAlgn="base">
                <a:spcBef>
                  <a:spcPct val="0"/>
                </a:spcBef>
                <a:spcAft>
                  <a:spcPct val="0"/>
                </a:spcAft>
                <a:buClr>
                  <a:srgbClr val="47A0AF"/>
                </a:buClr>
              </a:pPr>
              <a:r>
                <a:rPr lang="nl-NL" sz="1200">
                  <a:solidFill>
                    <a:srgbClr val="000000"/>
                  </a:solidFill>
                </a:rPr>
                <a:t>Legend</a:t>
              </a:r>
            </a:p>
          </p:txBody>
        </p:sp>
        <p:sp>
          <p:nvSpPr>
            <p:cNvPr id="35" name="Legend2"/>
            <p:cNvSpPr>
              <a:spLocks noChangeArrowheads="1"/>
            </p:cNvSpPr>
            <p:nvPr/>
          </p:nvSpPr>
          <p:spPr bwMode="auto">
            <a:xfrm>
              <a:off x="5104" y="344"/>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041" fontAlgn="base">
                <a:spcBef>
                  <a:spcPct val="0"/>
                </a:spcBef>
                <a:spcAft>
                  <a:spcPct val="0"/>
                </a:spcAft>
                <a:buClr>
                  <a:srgbClr val="47A0AF"/>
                </a:buClr>
              </a:pPr>
              <a:r>
                <a:rPr lang="nl-NL" sz="1200">
                  <a:solidFill>
                    <a:srgbClr val="000000"/>
                  </a:solidFill>
                </a:rPr>
                <a:t>Legend</a:t>
              </a:r>
            </a:p>
          </p:txBody>
        </p:sp>
        <p:sp>
          <p:nvSpPr>
            <p:cNvPr id="36" name="Legend3"/>
            <p:cNvSpPr>
              <a:spLocks noChangeArrowheads="1"/>
            </p:cNvSpPr>
            <p:nvPr/>
          </p:nvSpPr>
          <p:spPr bwMode="auto">
            <a:xfrm>
              <a:off x="5104" y="520"/>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041" fontAlgn="base">
                <a:spcBef>
                  <a:spcPct val="0"/>
                </a:spcBef>
                <a:spcAft>
                  <a:spcPct val="0"/>
                </a:spcAft>
                <a:buClr>
                  <a:srgbClr val="47A0AF"/>
                </a:buClr>
              </a:pPr>
              <a:r>
                <a:rPr lang="nl-NL" sz="1200">
                  <a:solidFill>
                    <a:srgbClr val="000000"/>
                  </a:solidFill>
                </a:rPr>
                <a:t>Legend</a:t>
              </a:r>
            </a:p>
          </p:txBody>
        </p:sp>
      </p:grpSp>
      <p:grpSp>
        <p:nvGrpSpPr>
          <p:cNvPr id="37" name="McKSticker" hidden="1"/>
          <p:cNvGrpSpPr/>
          <p:nvPr/>
        </p:nvGrpSpPr>
        <p:grpSpPr>
          <a:xfrm>
            <a:off x="7830218" y="291554"/>
            <a:ext cx="1088629" cy="216680"/>
            <a:chOff x="7673881" y="285750"/>
            <a:chExt cx="1066894" cy="212366"/>
          </a:xfrm>
        </p:grpSpPr>
        <p:sp>
          <p:nvSpPr>
            <p:cNvPr id="38" name="StickerRectangle"/>
            <p:cNvSpPr>
              <a:spLocks noChangeArrowheads="1"/>
            </p:cNvSpPr>
            <p:nvPr/>
          </p:nvSpPr>
          <p:spPr bwMode="auto">
            <a:xfrm>
              <a:off x="7673881" y="285750"/>
              <a:ext cx="1066894" cy="212366"/>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041" fontAlgn="base">
                <a:spcBef>
                  <a:spcPct val="0"/>
                </a:spcBef>
                <a:spcAft>
                  <a:spcPct val="0"/>
                </a:spcAft>
                <a:buClr>
                  <a:srgbClr val="47A0AF"/>
                </a:buClr>
              </a:pPr>
              <a:r>
                <a:rPr lang="nl-NL" sz="1200">
                  <a:solidFill>
                    <a:srgbClr val="808080"/>
                  </a:solidFill>
                </a:rPr>
                <a:t>PRELIMINARY</a:t>
              </a:r>
            </a:p>
          </p:txBody>
        </p:sp>
        <p:cxnSp>
          <p:nvCxnSpPr>
            <p:cNvPr id="39" name="AutoShape 31"/>
            <p:cNvCxnSpPr>
              <a:cxnSpLocks noChangeShapeType="1"/>
              <a:stCxn id="38" idx="2"/>
              <a:endCxn id="38" idx="4"/>
            </p:cNvCxnSpPr>
            <p:nvPr/>
          </p:nvCxnSpPr>
          <p:spPr bwMode="auto">
            <a:xfrm>
              <a:off x="7673881" y="285750"/>
              <a:ext cx="0" cy="212366"/>
            </a:xfrm>
            <a:prstGeom prst="straightConnector1">
              <a:avLst/>
            </a:prstGeom>
            <a:noFill/>
            <a:ln w="9525">
              <a:solidFill>
                <a:srgbClr val="808080"/>
              </a:solidFill>
              <a:round/>
              <a:headEnd/>
              <a:tailEnd/>
            </a:ln>
            <a:extLst>
              <a:ext uri="{909E8E84-426E-40dd-AFC4-6F175D3DCCD1}">
                <a14:hiddenFill xmlns="" xmlns:a14="http://schemas.microsoft.com/office/drawing/2010/main">
                  <a:noFill/>
                </a14:hiddenFill>
              </a:ext>
            </a:extLst>
          </p:spPr>
        </p:cxnSp>
        <p:cxnSp>
          <p:nvCxnSpPr>
            <p:cNvPr id="40" name="AutoShape 32"/>
            <p:cNvCxnSpPr>
              <a:cxnSpLocks noChangeShapeType="1"/>
              <a:stCxn id="38" idx="4"/>
              <a:endCxn id="38" idx="6"/>
            </p:cNvCxnSpPr>
            <p:nvPr/>
          </p:nvCxnSpPr>
          <p:spPr bwMode="auto">
            <a:xfrm>
              <a:off x="7673881" y="498116"/>
              <a:ext cx="1066894" cy="0"/>
            </a:xfrm>
            <a:prstGeom prst="straightConnector1">
              <a:avLst/>
            </a:prstGeom>
            <a:noFill/>
            <a:ln w="25400">
              <a:solidFill>
                <a:srgbClr val="808080"/>
              </a:solidFill>
              <a:round/>
              <a:headEnd/>
              <a:tailEnd/>
            </a:ln>
            <a:extLst>
              <a:ext uri="{909E8E84-426E-40dd-AFC4-6F175D3DCCD1}">
                <a14:hiddenFill xmlns="" xmlns:a14="http://schemas.microsoft.com/office/drawing/2010/main">
                  <a:noFill/>
                </a14:hiddenFill>
              </a:ext>
            </a:extLst>
          </p:spPr>
        </p:cxnSp>
      </p:grpSp>
      <p:grpSp>
        <p:nvGrpSpPr>
          <p:cNvPr id="41" name="LegendMoons" hidden="1"/>
          <p:cNvGrpSpPr/>
          <p:nvPr/>
        </p:nvGrpSpPr>
        <p:grpSpPr>
          <a:xfrm>
            <a:off x="7927505" y="255920"/>
            <a:ext cx="847347" cy="1333054"/>
            <a:chOff x="7769225" y="2105025"/>
            <a:chExt cx="830430" cy="1306516"/>
          </a:xfrm>
        </p:grpSpPr>
        <p:grpSp>
          <p:nvGrpSpPr>
            <p:cNvPr id="42" name="MoonLegend1"/>
            <p:cNvGrpSpPr>
              <a:grpSpLocks noChangeAspect="1"/>
            </p:cNvGrpSpPr>
            <p:nvPr>
              <p:custDataLst>
                <p:tags r:id="rId8"/>
              </p:custDataLst>
            </p:nvPr>
          </p:nvGrpSpPr>
          <p:grpSpPr bwMode="auto">
            <a:xfrm>
              <a:off x="7769225" y="2105025"/>
              <a:ext cx="209550" cy="209551"/>
              <a:chOff x="4533" y="183"/>
              <a:chExt cx="144" cy="144"/>
            </a:xfrm>
          </p:grpSpPr>
          <p:sp>
            <p:nvSpPr>
              <p:cNvPr id="60" name="Oval 38"/>
              <p:cNvSpPr>
                <a:spLocks noChangeAspect="1" noChangeArrowheads="1"/>
              </p:cNvSpPr>
              <p:nvPr>
                <p:custDataLst>
                  <p:tags r:id="rId21"/>
                </p:custDataLst>
              </p:nvPr>
            </p:nvSpPr>
            <p:spPr bwMode="blackWhite">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61" name="Arc 39" hidden="1"/>
              <p:cNvSpPr>
                <a:spLocks noChangeAspect="1"/>
              </p:cNvSpPr>
              <p:nvPr>
                <p:custDataLst>
                  <p:tags r:id="rId22"/>
                </p:custDataLst>
              </p:nvPr>
            </p:nvSpPr>
            <p:spPr bwMode="black">
              <a:xfrm>
                <a:off x="4533" y="183"/>
                <a:ext cx="144" cy="144"/>
              </a:xfrm>
              <a:prstGeom prst="arc">
                <a:avLst>
                  <a:gd name="adj1" fmla="val 16200000"/>
                  <a:gd name="adj2" fmla="val 5400000"/>
                </a:avLst>
              </a:prstGeom>
              <a:solidFill>
                <a:schemeClr val="folHlink"/>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nvGrpSpPr>
            <p:cNvPr id="43" name="MoonLegend2"/>
            <p:cNvGrpSpPr>
              <a:grpSpLocks noChangeAspect="1"/>
            </p:cNvGrpSpPr>
            <p:nvPr>
              <p:custDataLst>
                <p:tags r:id="rId9"/>
              </p:custDataLst>
            </p:nvPr>
          </p:nvGrpSpPr>
          <p:grpSpPr bwMode="auto">
            <a:xfrm>
              <a:off x="7769225" y="2379266"/>
              <a:ext cx="209550" cy="209551"/>
              <a:chOff x="1694" y="2044"/>
              <a:chExt cx="160" cy="160"/>
            </a:xfrm>
          </p:grpSpPr>
          <p:sp>
            <p:nvSpPr>
              <p:cNvPr id="58" name="Oval 41"/>
              <p:cNvSpPr>
                <a:spLocks noChangeAspect="1" noChangeArrowheads="1"/>
              </p:cNvSpPr>
              <p:nvPr>
                <p:custDataLst>
                  <p:tags r:id="rId19"/>
                </p:custDataLst>
              </p:nvPr>
            </p:nvSpPr>
            <p:spPr bwMode="blackWhite">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59" name="Arc 42"/>
              <p:cNvSpPr>
                <a:spLocks noChangeAspect="1"/>
              </p:cNvSpPr>
              <p:nvPr>
                <p:custDataLst>
                  <p:tags r:id="rId20"/>
                </p:custDataLst>
              </p:nvPr>
            </p:nvSpPr>
            <p:spPr bwMode="black">
              <a:xfrm>
                <a:off x="1694" y="2044"/>
                <a:ext cx="160" cy="160"/>
              </a:xfrm>
              <a:prstGeom prst="arc">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nvGrpSpPr>
            <p:cNvPr id="44" name="MoonLegend4"/>
            <p:cNvGrpSpPr>
              <a:grpSpLocks noChangeAspect="1"/>
            </p:cNvGrpSpPr>
            <p:nvPr>
              <p:custDataLst>
                <p:tags r:id="rId10"/>
              </p:custDataLst>
            </p:nvPr>
          </p:nvGrpSpPr>
          <p:grpSpPr bwMode="auto">
            <a:xfrm>
              <a:off x="7769225" y="2927748"/>
              <a:ext cx="209550" cy="209551"/>
              <a:chOff x="4495" y="1198"/>
              <a:chExt cx="160" cy="160"/>
            </a:xfrm>
          </p:grpSpPr>
          <p:sp>
            <p:nvSpPr>
              <p:cNvPr id="56" name="Oval 47"/>
              <p:cNvSpPr>
                <a:spLocks noChangeAspect="1" noChangeArrowheads="1"/>
              </p:cNvSpPr>
              <p:nvPr>
                <p:custDataLst>
                  <p:tags r:id="rId17"/>
                </p:custDataLst>
              </p:nvPr>
            </p:nvSpPr>
            <p:spPr bwMode="blackWhite">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57" name="Arc 48"/>
              <p:cNvSpPr>
                <a:spLocks noChangeAspect="1"/>
              </p:cNvSpPr>
              <p:nvPr>
                <p:custDataLst>
                  <p:tags r:id="rId18"/>
                </p:custDataLst>
              </p:nvPr>
            </p:nvSpPr>
            <p:spPr bwMode="black">
              <a:xfrm>
                <a:off x="4495" y="1198"/>
                <a:ext cx="160" cy="160"/>
              </a:xfrm>
              <a:prstGeom prst="arc">
                <a:avLst>
                  <a:gd name="adj1" fmla="val 16200000"/>
                  <a:gd name="adj2" fmla="val 108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nvGrpSpPr>
            <p:cNvPr id="45" name="MoonLegend5"/>
            <p:cNvGrpSpPr>
              <a:grpSpLocks noChangeAspect="1"/>
            </p:cNvGrpSpPr>
            <p:nvPr>
              <p:custDataLst>
                <p:tags r:id="rId11"/>
              </p:custDataLst>
            </p:nvPr>
          </p:nvGrpSpPr>
          <p:grpSpPr bwMode="auto">
            <a:xfrm>
              <a:off x="7769225" y="3201990"/>
              <a:ext cx="209550" cy="209551"/>
              <a:chOff x="4495" y="1440"/>
              <a:chExt cx="160" cy="160"/>
            </a:xfrm>
          </p:grpSpPr>
          <p:sp>
            <p:nvSpPr>
              <p:cNvPr id="54" name="Oval 50"/>
              <p:cNvSpPr>
                <a:spLocks noChangeAspect="1" noChangeArrowheads="1"/>
              </p:cNvSpPr>
              <p:nvPr>
                <p:custDataLst>
                  <p:tags r:id="rId15"/>
                </p:custDataLst>
              </p:nvPr>
            </p:nvSpPr>
            <p:spPr bwMode="blackWhite">
              <a:xfrm>
                <a:off x="4495" y="1440"/>
                <a:ext cx="160" cy="160"/>
              </a:xfrm>
              <a:prstGeom prst="ellipse">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55" name="Oval 51"/>
              <p:cNvSpPr>
                <a:spLocks noChangeAspect="1" noChangeArrowheads="1"/>
              </p:cNvSpPr>
              <p:nvPr>
                <p:custDataLst>
                  <p:tags r:id="rId16"/>
                </p:custDataLst>
              </p:nvPr>
            </p:nvSpPr>
            <p:spPr bwMode="black">
              <a:xfrm>
                <a:off x="4495" y="1440"/>
                <a:ext cx="160" cy="160"/>
              </a:xfrm>
              <a:prstGeom prst="arc">
                <a:avLst>
                  <a:gd name="adj1" fmla="val 16200000"/>
                  <a:gd name="adj2" fmla="val 162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sp>
          <p:nvSpPr>
            <p:cNvPr id="46" name="Legend1"/>
            <p:cNvSpPr>
              <a:spLocks noChangeArrowheads="1"/>
            </p:cNvSpPr>
            <p:nvPr/>
          </p:nvSpPr>
          <p:spPr bwMode="auto">
            <a:xfrm>
              <a:off x="8089900" y="2117725"/>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041" fontAlgn="base">
                <a:spcBef>
                  <a:spcPct val="0"/>
                </a:spcBef>
                <a:spcAft>
                  <a:spcPct val="0"/>
                </a:spcAft>
                <a:buClr>
                  <a:srgbClr val="47A0AF"/>
                </a:buClr>
              </a:pPr>
              <a:r>
                <a:rPr lang="nl-NL" sz="1200">
                  <a:solidFill>
                    <a:srgbClr val="000000"/>
                  </a:solidFill>
                </a:rPr>
                <a:t>Legend</a:t>
              </a:r>
            </a:p>
          </p:txBody>
        </p:sp>
        <p:sp>
          <p:nvSpPr>
            <p:cNvPr id="47" name="Legend2"/>
            <p:cNvSpPr>
              <a:spLocks noChangeArrowheads="1"/>
            </p:cNvSpPr>
            <p:nvPr/>
          </p:nvSpPr>
          <p:spPr bwMode="auto">
            <a:xfrm>
              <a:off x="8089900" y="2392363"/>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041" fontAlgn="base">
                <a:spcBef>
                  <a:spcPct val="0"/>
                </a:spcBef>
                <a:spcAft>
                  <a:spcPct val="0"/>
                </a:spcAft>
                <a:buClr>
                  <a:srgbClr val="47A0AF"/>
                </a:buClr>
              </a:pPr>
              <a:r>
                <a:rPr lang="nl-NL" sz="1200">
                  <a:solidFill>
                    <a:srgbClr val="000000"/>
                  </a:solidFill>
                </a:rPr>
                <a:t>Legend</a:t>
              </a:r>
            </a:p>
          </p:txBody>
        </p:sp>
        <p:sp>
          <p:nvSpPr>
            <p:cNvPr id="48" name="Legend3"/>
            <p:cNvSpPr>
              <a:spLocks noChangeArrowheads="1"/>
            </p:cNvSpPr>
            <p:nvPr/>
          </p:nvSpPr>
          <p:spPr bwMode="auto">
            <a:xfrm>
              <a:off x="8089900" y="2667002"/>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041" fontAlgn="base">
                <a:spcBef>
                  <a:spcPct val="0"/>
                </a:spcBef>
                <a:spcAft>
                  <a:spcPct val="0"/>
                </a:spcAft>
                <a:buClr>
                  <a:srgbClr val="47A0AF"/>
                </a:buClr>
              </a:pPr>
              <a:r>
                <a:rPr lang="nl-NL" sz="1200">
                  <a:solidFill>
                    <a:srgbClr val="000000"/>
                  </a:solidFill>
                </a:rPr>
                <a:t>Legend</a:t>
              </a:r>
            </a:p>
          </p:txBody>
        </p:sp>
        <p:sp>
          <p:nvSpPr>
            <p:cNvPr id="49" name="Legend4"/>
            <p:cNvSpPr>
              <a:spLocks noChangeArrowheads="1"/>
            </p:cNvSpPr>
            <p:nvPr/>
          </p:nvSpPr>
          <p:spPr bwMode="auto">
            <a:xfrm>
              <a:off x="8089900" y="2938465"/>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041" fontAlgn="base">
                <a:spcBef>
                  <a:spcPct val="0"/>
                </a:spcBef>
                <a:spcAft>
                  <a:spcPct val="0"/>
                </a:spcAft>
                <a:buClr>
                  <a:srgbClr val="47A0AF"/>
                </a:buClr>
              </a:pPr>
              <a:r>
                <a:rPr lang="nl-NL" sz="1200">
                  <a:solidFill>
                    <a:srgbClr val="000000"/>
                  </a:solidFill>
                </a:rPr>
                <a:t>Legend</a:t>
              </a:r>
            </a:p>
          </p:txBody>
        </p:sp>
        <p:sp>
          <p:nvSpPr>
            <p:cNvPr id="50" name="Legend5"/>
            <p:cNvSpPr>
              <a:spLocks noChangeArrowheads="1"/>
            </p:cNvSpPr>
            <p:nvPr/>
          </p:nvSpPr>
          <p:spPr bwMode="auto">
            <a:xfrm>
              <a:off x="8089900" y="3214690"/>
              <a:ext cx="509755"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041" fontAlgn="base">
                <a:spcBef>
                  <a:spcPct val="0"/>
                </a:spcBef>
                <a:spcAft>
                  <a:spcPct val="0"/>
                </a:spcAft>
                <a:buClr>
                  <a:srgbClr val="47A0AF"/>
                </a:buClr>
              </a:pPr>
              <a:r>
                <a:rPr lang="nl-NL" sz="1200">
                  <a:solidFill>
                    <a:srgbClr val="000000"/>
                  </a:solidFill>
                </a:rPr>
                <a:t>Legend</a:t>
              </a:r>
            </a:p>
          </p:txBody>
        </p:sp>
        <p:grpSp>
          <p:nvGrpSpPr>
            <p:cNvPr id="51" name="MoonLegend3"/>
            <p:cNvGrpSpPr>
              <a:grpSpLocks noChangeAspect="1"/>
            </p:cNvGrpSpPr>
            <p:nvPr>
              <p:custDataLst>
                <p:tags r:id="rId12"/>
              </p:custDataLst>
            </p:nvPr>
          </p:nvGrpSpPr>
          <p:grpSpPr bwMode="auto">
            <a:xfrm>
              <a:off x="7769225" y="2653507"/>
              <a:ext cx="209550" cy="209551"/>
              <a:chOff x="4495" y="1198"/>
              <a:chExt cx="160" cy="160"/>
            </a:xfrm>
          </p:grpSpPr>
          <p:sp>
            <p:nvSpPr>
              <p:cNvPr id="52" name="Oval 47"/>
              <p:cNvSpPr>
                <a:spLocks noChangeAspect="1" noChangeArrowheads="1"/>
              </p:cNvSpPr>
              <p:nvPr>
                <p:custDataLst>
                  <p:tags r:id="rId13"/>
                </p:custDataLst>
              </p:nvPr>
            </p:nvSpPr>
            <p:spPr bwMode="blackWhite">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sp>
            <p:nvSpPr>
              <p:cNvPr id="53" name="Arc 48"/>
              <p:cNvSpPr>
                <a:spLocks noChangeAspect="1"/>
              </p:cNvSpPr>
              <p:nvPr>
                <p:custDataLst>
                  <p:tags r:id="rId14"/>
                </p:custDataLst>
              </p:nvPr>
            </p:nvSpPr>
            <p:spPr bwMode="black">
              <a:xfrm>
                <a:off x="4495" y="1198"/>
                <a:ext cx="160" cy="160"/>
              </a:xfrm>
              <a:prstGeom prst="arc">
                <a:avLst>
                  <a:gd name="adj1" fmla="val 16200000"/>
                  <a:gd name="adj2" fmla="val 54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600">
                  <a:solidFill>
                    <a:srgbClr val="000000"/>
                  </a:solidFill>
                </a:endParaRPr>
              </a:p>
            </p:txBody>
          </p:sp>
        </p:grpSp>
      </p:grpSp>
    </p:spTree>
    <p:extLst>
      <p:ext uri="{BB962C8B-B14F-4D97-AF65-F5344CB8AC3E}">
        <p14:creationId xmlns:p14="http://schemas.microsoft.com/office/powerpoint/2010/main" val="320584513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Lst>
  <p:hf hdr="0" ftr="0" dt="0"/>
  <p:txStyles>
    <p:titleStyle>
      <a:lvl1pPr algn="l" defTabSz="913041" rtl="0" eaLnBrk="1" fontAlgn="base" hangingPunct="1">
        <a:spcBef>
          <a:spcPct val="0"/>
        </a:spcBef>
        <a:spcAft>
          <a:spcPct val="0"/>
        </a:spcAft>
        <a:tabLst>
          <a:tab pos="364246" algn="l"/>
        </a:tabLst>
        <a:defRPr sz="1400" b="1">
          <a:solidFill>
            <a:schemeClr val="tx1"/>
          </a:solidFill>
          <a:latin typeface="+mj-lt"/>
          <a:ea typeface="+mj-ea"/>
          <a:cs typeface="+mj-cs"/>
        </a:defRPr>
      </a:lvl1pPr>
      <a:lvl2pPr algn="l" defTabSz="913041" rtl="0" eaLnBrk="1" fontAlgn="base" hangingPunct="1">
        <a:spcBef>
          <a:spcPct val="0"/>
        </a:spcBef>
        <a:spcAft>
          <a:spcPct val="0"/>
        </a:spcAft>
        <a:defRPr sz="1900" b="1">
          <a:solidFill>
            <a:schemeClr val="tx2"/>
          </a:solidFill>
          <a:latin typeface="Arial" charset="0"/>
        </a:defRPr>
      </a:lvl2pPr>
      <a:lvl3pPr algn="l" defTabSz="913041" rtl="0" eaLnBrk="1" fontAlgn="base" hangingPunct="1">
        <a:spcBef>
          <a:spcPct val="0"/>
        </a:spcBef>
        <a:spcAft>
          <a:spcPct val="0"/>
        </a:spcAft>
        <a:defRPr sz="1900" b="1">
          <a:solidFill>
            <a:schemeClr val="tx2"/>
          </a:solidFill>
          <a:latin typeface="Arial" charset="0"/>
        </a:defRPr>
      </a:lvl3pPr>
      <a:lvl4pPr algn="l" defTabSz="913041" rtl="0" eaLnBrk="1" fontAlgn="base" hangingPunct="1">
        <a:spcBef>
          <a:spcPct val="0"/>
        </a:spcBef>
        <a:spcAft>
          <a:spcPct val="0"/>
        </a:spcAft>
        <a:defRPr sz="1900" b="1">
          <a:solidFill>
            <a:schemeClr val="tx2"/>
          </a:solidFill>
          <a:latin typeface="Arial" charset="0"/>
        </a:defRPr>
      </a:lvl4pPr>
      <a:lvl5pPr algn="l" defTabSz="913041" rtl="0" eaLnBrk="1" fontAlgn="base" hangingPunct="1">
        <a:spcBef>
          <a:spcPct val="0"/>
        </a:spcBef>
        <a:spcAft>
          <a:spcPct val="0"/>
        </a:spcAft>
        <a:defRPr sz="1900" b="1">
          <a:solidFill>
            <a:schemeClr val="tx2"/>
          </a:solidFill>
          <a:latin typeface="Arial" charset="0"/>
        </a:defRPr>
      </a:lvl5pPr>
      <a:lvl6pPr marL="466231" algn="l" defTabSz="913041" rtl="0" eaLnBrk="1" fontAlgn="base" hangingPunct="1">
        <a:spcBef>
          <a:spcPct val="0"/>
        </a:spcBef>
        <a:spcAft>
          <a:spcPct val="0"/>
        </a:spcAft>
        <a:defRPr sz="1900" b="1">
          <a:solidFill>
            <a:schemeClr val="tx2"/>
          </a:solidFill>
          <a:latin typeface="Arial" charset="0"/>
        </a:defRPr>
      </a:lvl6pPr>
      <a:lvl7pPr marL="932467" algn="l" defTabSz="913041" rtl="0" eaLnBrk="1" fontAlgn="base" hangingPunct="1">
        <a:spcBef>
          <a:spcPct val="0"/>
        </a:spcBef>
        <a:spcAft>
          <a:spcPct val="0"/>
        </a:spcAft>
        <a:defRPr sz="1900" b="1">
          <a:solidFill>
            <a:schemeClr val="tx2"/>
          </a:solidFill>
          <a:latin typeface="Arial" charset="0"/>
        </a:defRPr>
      </a:lvl7pPr>
      <a:lvl8pPr marL="1398703" algn="l" defTabSz="913041" rtl="0" eaLnBrk="1" fontAlgn="base" hangingPunct="1">
        <a:spcBef>
          <a:spcPct val="0"/>
        </a:spcBef>
        <a:spcAft>
          <a:spcPct val="0"/>
        </a:spcAft>
        <a:defRPr sz="1900" b="1">
          <a:solidFill>
            <a:schemeClr val="tx2"/>
          </a:solidFill>
          <a:latin typeface="Arial" charset="0"/>
        </a:defRPr>
      </a:lvl8pPr>
      <a:lvl9pPr marL="1864936" algn="l" defTabSz="913041" rtl="0" eaLnBrk="1" fontAlgn="base" hangingPunct="1">
        <a:spcBef>
          <a:spcPct val="0"/>
        </a:spcBef>
        <a:spcAft>
          <a:spcPct val="0"/>
        </a:spcAft>
        <a:defRPr sz="1900" b="1">
          <a:solidFill>
            <a:schemeClr val="tx2"/>
          </a:solidFill>
          <a:latin typeface="Arial" charset="0"/>
        </a:defRPr>
      </a:lvl9pPr>
    </p:titleStyle>
    <p:bodyStyle>
      <a:lvl1pPr marL="0" indent="0" algn="l" defTabSz="913041" rtl="0" eaLnBrk="1" fontAlgn="base" hangingPunct="1">
        <a:spcBef>
          <a:spcPct val="0"/>
        </a:spcBef>
        <a:spcAft>
          <a:spcPct val="0"/>
        </a:spcAft>
        <a:buClr>
          <a:schemeClr val="tx2"/>
        </a:buClr>
        <a:defRPr sz="1600">
          <a:solidFill>
            <a:schemeClr val="tx1"/>
          </a:solidFill>
          <a:latin typeface="+mn-lt"/>
          <a:ea typeface="+mn-ea"/>
          <a:cs typeface="+mn-cs"/>
        </a:defRPr>
      </a:lvl1pPr>
      <a:lvl2pPr marL="197503" indent="-195884" algn="l" defTabSz="913041"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66231" indent="-267114" algn="l" defTabSz="913041"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26503" indent="-158650" algn="l" defTabSz="913041"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64623" indent="-132747" algn="l" defTabSz="913041"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764623" indent="-132747" algn="l" defTabSz="913041"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64623" indent="-132747" algn="l" defTabSz="913041"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64623" indent="-132747" algn="l" defTabSz="913041"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64623" indent="-132747" algn="l" defTabSz="913041"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p:bodyStyle>
    <p:otherStyle>
      <a:defPPr>
        <a:defRPr lang="en-US"/>
      </a:defPPr>
      <a:lvl1pPr marL="0" algn="l" defTabSz="932467" rtl="0" eaLnBrk="1" latinLnBrk="0" hangingPunct="1">
        <a:defRPr sz="1800" kern="1200">
          <a:solidFill>
            <a:schemeClr val="tx1"/>
          </a:solidFill>
          <a:latin typeface="+mn-lt"/>
          <a:ea typeface="+mn-ea"/>
          <a:cs typeface="+mn-cs"/>
        </a:defRPr>
      </a:lvl1pPr>
      <a:lvl2pPr marL="466231" algn="l" defTabSz="932467" rtl="0" eaLnBrk="1" latinLnBrk="0" hangingPunct="1">
        <a:defRPr sz="1800" kern="1200">
          <a:solidFill>
            <a:schemeClr val="tx1"/>
          </a:solidFill>
          <a:latin typeface="+mn-lt"/>
          <a:ea typeface="+mn-ea"/>
          <a:cs typeface="+mn-cs"/>
        </a:defRPr>
      </a:lvl2pPr>
      <a:lvl3pPr marL="932467" algn="l" defTabSz="932467" rtl="0" eaLnBrk="1" latinLnBrk="0" hangingPunct="1">
        <a:defRPr sz="1800" kern="1200">
          <a:solidFill>
            <a:schemeClr val="tx1"/>
          </a:solidFill>
          <a:latin typeface="+mn-lt"/>
          <a:ea typeface="+mn-ea"/>
          <a:cs typeface="+mn-cs"/>
        </a:defRPr>
      </a:lvl3pPr>
      <a:lvl4pPr marL="1398703" algn="l" defTabSz="932467" rtl="0" eaLnBrk="1" latinLnBrk="0" hangingPunct="1">
        <a:defRPr sz="1800" kern="1200">
          <a:solidFill>
            <a:schemeClr val="tx1"/>
          </a:solidFill>
          <a:latin typeface="+mn-lt"/>
          <a:ea typeface="+mn-ea"/>
          <a:cs typeface="+mn-cs"/>
        </a:defRPr>
      </a:lvl4pPr>
      <a:lvl5pPr marL="1864936" algn="l" defTabSz="932467" rtl="0" eaLnBrk="1" latinLnBrk="0" hangingPunct="1">
        <a:defRPr sz="1800" kern="1200">
          <a:solidFill>
            <a:schemeClr val="tx1"/>
          </a:solidFill>
          <a:latin typeface="+mn-lt"/>
          <a:ea typeface="+mn-ea"/>
          <a:cs typeface="+mn-cs"/>
        </a:defRPr>
      </a:lvl5pPr>
      <a:lvl6pPr marL="2331171" algn="l" defTabSz="932467" rtl="0" eaLnBrk="1" latinLnBrk="0" hangingPunct="1">
        <a:defRPr sz="1800" kern="1200">
          <a:solidFill>
            <a:schemeClr val="tx1"/>
          </a:solidFill>
          <a:latin typeface="+mn-lt"/>
          <a:ea typeface="+mn-ea"/>
          <a:cs typeface="+mn-cs"/>
        </a:defRPr>
      </a:lvl6pPr>
      <a:lvl7pPr marL="2797402" algn="l" defTabSz="932467" rtl="0" eaLnBrk="1" latinLnBrk="0" hangingPunct="1">
        <a:defRPr sz="1800" kern="1200">
          <a:solidFill>
            <a:schemeClr val="tx1"/>
          </a:solidFill>
          <a:latin typeface="+mn-lt"/>
          <a:ea typeface="+mn-ea"/>
          <a:cs typeface="+mn-cs"/>
        </a:defRPr>
      </a:lvl7pPr>
      <a:lvl8pPr marL="3263637" algn="l" defTabSz="932467" rtl="0" eaLnBrk="1" latinLnBrk="0" hangingPunct="1">
        <a:defRPr sz="1800" kern="1200">
          <a:solidFill>
            <a:schemeClr val="tx1"/>
          </a:solidFill>
          <a:latin typeface="+mn-lt"/>
          <a:ea typeface="+mn-ea"/>
          <a:cs typeface="+mn-cs"/>
        </a:defRPr>
      </a:lvl8pPr>
      <a:lvl9pPr marL="3729873" algn="l" defTabSz="932467"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24582" name="think-cell Slide" r:id="rId23" imgW="360" imgH="360" progId="">
                  <p:embed/>
                </p:oleObj>
              </mc:Choice>
              <mc:Fallback>
                <p:oleObj name="think-cell Slide" r:id="rId23" imgW="360" imgH="360" progId="">
                  <p:embed/>
                  <p:pic>
                    <p:nvPicPr>
                      <p:cNvPr id="0" name="Picture 7"/>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161984" cy="161974"/>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pic>
        <p:nvPicPr>
          <p:cNvPr id="12330" name="Picture 42" descr="V:\02_Multimedia 2012\00-ZPB381-Education initiative\LOGO-huisstijl\FINAL STAGE\Logo stichting leerKRACHT\1-RGB\leerKRACHT-logo-RGB.jpg"/>
          <p:cNvPicPr>
            <a:picLocks noChangeAspect="1" noChangeArrowheads="1"/>
          </p:cNvPicPr>
          <p:nvPr/>
        </p:nvPicPr>
        <p:blipFill rotWithShape="1">
          <a:blip r:embed="rId25" cstate="print">
            <a:extLst>
              <a:ext uri="{28A0092B-C50C-407E-A947-70E740481C1C}">
                <a14:useLocalDpi xmlns:a14="http://schemas.microsoft.com/office/drawing/2010/main" val="0"/>
              </a:ext>
            </a:extLst>
          </a:blip>
          <a:srcRect l="6418" t="4668" b="4371"/>
          <a:stretch/>
        </p:blipFill>
        <p:spPr bwMode="auto">
          <a:xfrm>
            <a:off x="47198" y="5939548"/>
            <a:ext cx="1292443" cy="875142"/>
          </a:xfrm>
          <a:prstGeom prst="rect">
            <a:avLst/>
          </a:prstGeom>
          <a:noFill/>
          <a:extLst>
            <a:ext uri="{909E8E84-426E-40dd-AFC4-6F175D3DCCD1}">
              <a14:hiddenFill xmlns="" xmlns:a14="http://schemas.microsoft.com/office/drawing/2010/main">
                <a:solidFill>
                  <a:srgbClr val="FFFFFF"/>
                </a:solidFill>
              </a14:hiddenFill>
            </a:ext>
          </a:extLst>
        </p:spPr>
      </p:pic>
      <p:sp>
        <p:nvSpPr>
          <p:cNvPr id="1034" name="Working Draft" hidden="1"/>
          <p:cNvSpPr txBox="1">
            <a:spLocks noChangeArrowheads="1"/>
          </p:cNvSpPr>
          <p:nvPr/>
        </p:nvSpPr>
        <p:spPr bwMode="auto">
          <a:xfrm rot="5400000">
            <a:off x="8028376" y="1980946"/>
            <a:ext cx="2088713" cy="923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600">
                <a:solidFill>
                  <a:srgbClr val="000000"/>
                </a:solidFill>
              </a:rPr>
              <a:t>Last Modified 8/19/2015 11:00 AM W. Europe Standard Time</a:t>
            </a:r>
            <a:endParaRPr lang="nl-NL">
              <a:solidFill>
                <a:srgbClr val="000000"/>
              </a:solidFill>
            </a:endParaRPr>
          </a:p>
        </p:txBody>
      </p:sp>
      <p:sp>
        <p:nvSpPr>
          <p:cNvPr id="1035" name="Printed" hidden="1"/>
          <p:cNvSpPr txBox="1">
            <a:spLocks noChangeArrowheads="1"/>
          </p:cNvSpPr>
          <p:nvPr/>
        </p:nvSpPr>
        <p:spPr bwMode="auto">
          <a:xfrm rot="5400000">
            <a:off x="8157415" y="4198926"/>
            <a:ext cx="1830629" cy="9233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defTabSz="914400" eaLnBrk="1" fontAlgn="base" hangingPunct="1">
              <a:spcBef>
                <a:spcPct val="0"/>
              </a:spcBef>
              <a:spcAft>
                <a:spcPct val="0"/>
              </a:spcAft>
              <a:defRPr/>
            </a:pPr>
            <a:r>
              <a:rPr lang="en-US" sz="600">
                <a:solidFill>
                  <a:srgbClr val="000000"/>
                </a:solidFill>
              </a:rPr>
              <a:t>Printed 8/12/2015 3:20 PM W. Europe Standard Time</a:t>
            </a:r>
            <a:endParaRPr lang="nl-NL">
              <a:solidFill>
                <a:srgbClr val="000000"/>
              </a:solidFill>
            </a:endParaRPr>
          </a:p>
        </p:txBody>
      </p:sp>
      <p:sp>
        <p:nvSpPr>
          <p:cNvPr id="1036" name="Rectangle 286"/>
          <p:cNvSpPr>
            <a:spLocks noGrp="1" noChangeArrowheads="1"/>
          </p:cNvSpPr>
          <p:nvPr>
            <p:ph type="body" idx="1"/>
          </p:nvPr>
        </p:nvSpPr>
        <p:spPr bwMode="auto">
          <a:xfrm>
            <a:off x="1482156" y="1990667"/>
            <a:ext cx="4389768" cy="1256112"/>
          </a:xfrm>
          <a:prstGeom prst="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19" name="Title Placeholder 2"/>
          <p:cNvSpPr>
            <a:spLocks noGrp="1" noChangeArrowheads="1"/>
          </p:cNvSpPr>
          <p:nvPr>
            <p:ph type="title"/>
          </p:nvPr>
        </p:nvSpPr>
        <p:spPr bwMode="auto">
          <a:xfrm>
            <a:off x="357985" y="234864"/>
            <a:ext cx="7472229" cy="2826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2"/>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nl-NL"/>
              <a:t>Click </a:t>
            </a:r>
            <a:r>
              <a:rPr lang="nl-NL" err="1"/>
              <a:t>to</a:t>
            </a:r>
            <a:r>
              <a:rPr lang="nl-NL"/>
              <a:t> </a:t>
            </a:r>
            <a:r>
              <a:rPr lang="nl-NL" err="1"/>
              <a:t>edit</a:t>
            </a:r>
            <a:r>
              <a:rPr lang="nl-NL"/>
              <a:t> Master </a:t>
            </a:r>
            <a:r>
              <a:rPr lang="nl-NL" err="1"/>
              <a:t>title</a:t>
            </a:r>
            <a:r>
              <a:rPr lang="nl-NL"/>
              <a:t> </a:t>
            </a:r>
            <a:r>
              <a:rPr lang="nl-NL" err="1"/>
              <a:t>style</a:t>
            </a:r>
            <a:endParaRPr lang="nl-NL"/>
          </a:p>
        </p:txBody>
      </p:sp>
      <p:sp>
        <p:nvSpPr>
          <p:cNvPr id="10" name="McK 1. On-page tracker" hidden="1"/>
          <p:cNvSpPr>
            <a:spLocks noChangeArrowheads="1"/>
          </p:cNvSpPr>
          <p:nvPr/>
        </p:nvSpPr>
        <p:spPr bwMode="auto">
          <a:xfrm>
            <a:off x="357986" y="27536"/>
            <a:ext cx="855450" cy="215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nl-NL" sz="1400">
                <a:solidFill>
                  <a:srgbClr val="808080"/>
                </a:solidFill>
              </a:rPr>
              <a:t>TRACKER</a:t>
            </a:r>
          </a:p>
        </p:txBody>
      </p:sp>
      <p:sp>
        <p:nvSpPr>
          <p:cNvPr id="11" name="McK 3. Unit of measure" hidden="1"/>
          <p:cNvSpPr txBox="1">
            <a:spLocks noChangeArrowheads="1"/>
          </p:cNvSpPr>
          <p:nvPr/>
        </p:nvSpPr>
        <p:spPr bwMode="auto">
          <a:xfrm>
            <a:off x="357984" y="542617"/>
            <a:ext cx="7472229" cy="2461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nl-NL" sz="1600">
                <a:solidFill>
                  <a:srgbClr val="808080"/>
                </a:solidFill>
              </a:rPr>
              <a:t>Meeteenheid</a:t>
            </a:r>
          </a:p>
        </p:txBody>
      </p:sp>
      <p:grpSp>
        <p:nvGrpSpPr>
          <p:cNvPr id="3" name="McK Slide Elements" hidden="1"/>
          <p:cNvGrpSpPr>
            <a:grpSpLocks/>
          </p:cNvGrpSpPr>
          <p:nvPr/>
        </p:nvGrpSpPr>
        <p:grpSpPr bwMode="auto">
          <a:xfrm>
            <a:off x="1233603" y="6323485"/>
            <a:ext cx="7358032" cy="466487"/>
            <a:chOff x="75" y="3904"/>
            <a:chExt cx="4559" cy="288"/>
          </a:xfrm>
        </p:grpSpPr>
        <p:sp>
          <p:nvSpPr>
            <p:cNvPr id="13" name="McK 4. Footnote"/>
            <p:cNvSpPr txBox="1">
              <a:spLocks noChangeArrowheads="1"/>
            </p:cNvSpPr>
            <p:nvPr/>
          </p:nvSpPr>
          <p:spPr bwMode="auto">
            <a:xfrm>
              <a:off x="75" y="3904"/>
              <a:ext cx="4559" cy="9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nl-NL" sz="1000">
                  <a:solidFill>
                    <a:srgbClr val="2FA1D9"/>
                  </a:solidFill>
                </a:rPr>
                <a:t>1 Voetnoot</a:t>
              </a:r>
            </a:p>
          </p:txBody>
        </p:sp>
        <p:sp>
          <p:nvSpPr>
            <p:cNvPr id="14" name="McK 5. Source"/>
            <p:cNvSpPr>
              <a:spLocks noChangeArrowheads="1"/>
            </p:cNvSpPr>
            <p:nvPr/>
          </p:nvSpPr>
          <p:spPr bwMode="auto">
            <a:xfrm>
              <a:off x="75" y="4097"/>
              <a:ext cx="4558" cy="9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nchorCtr="0">
              <a:spAutoFit/>
            </a:bodyPr>
            <a:lstStyle/>
            <a:p>
              <a:pPr marL="621910" indent="-621910" defTabSz="913429" fontAlgn="base">
                <a:spcBef>
                  <a:spcPct val="0"/>
                </a:spcBef>
                <a:spcAft>
                  <a:spcPct val="0"/>
                </a:spcAft>
                <a:tabLst>
                  <a:tab pos="625148" algn="l"/>
                </a:tabLst>
              </a:pPr>
              <a:r>
                <a:rPr lang="nl-NL" sz="1000">
                  <a:solidFill>
                    <a:srgbClr val="2FA1D9"/>
                  </a:solidFill>
                </a:rPr>
                <a:t>BRON: Bron</a:t>
              </a:r>
            </a:p>
          </p:txBody>
        </p:sp>
      </p:grpSp>
      <p:grpSp>
        <p:nvGrpSpPr>
          <p:cNvPr id="4"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nl-NL" sz="1600" b="1">
                  <a:solidFill>
                    <a:srgbClr val="000000"/>
                  </a:solidFill>
                </a:rPr>
                <a:t>Title</a:t>
              </a:r>
            </a:p>
            <a:p>
              <a:pPr defTabSz="914400" fontAlgn="base">
                <a:spcBef>
                  <a:spcPct val="0"/>
                </a:spcBef>
                <a:spcAft>
                  <a:spcPct val="0"/>
                </a:spcAft>
              </a:pPr>
              <a:r>
                <a:rPr lang="nl-NL" sz="1600">
                  <a:solidFill>
                    <a:srgbClr val="808080"/>
                  </a:solidFill>
                </a:rPr>
                <a:t>Unit of measure</a:t>
              </a:r>
            </a:p>
          </p:txBody>
        </p:sp>
      </p:grpSp>
      <p:sp>
        <p:nvSpPr>
          <p:cNvPr id="22" name="Slide Number Placeholder 1"/>
          <p:cNvSpPr>
            <a:spLocks noGrp="1"/>
          </p:cNvSpPr>
          <p:nvPr>
            <p:ph type="sldNum" sz="quarter" idx="4"/>
          </p:nvPr>
        </p:nvSpPr>
        <p:spPr>
          <a:xfrm>
            <a:off x="8719603" y="6640291"/>
            <a:ext cx="213009" cy="155496"/>
          </a:xfrm>
          <a:prstGeom prst="rect">
            <a:avLst/>
          </a:prstGeom>
        </p:spPr>
        <p:txBody>
          <a:bodyPr vert="horz" wrap="none" lIns="0" tIns="0" rIns="0" bIns="0" rtlCol="0" anchor="ctr">
            <a:noAutofit/>
          </a:bodyPr>
          <a:lstStyle>
            <a:lvl1pPr algn="l">
              <a:defRPr lang="en-US" sz="1000" kern="1200" baseline="0" smtClean="0">
                <a:solidFill>
                  <a:schemeClr val="accent3"/>
                </a:solidFill>
                <a:latin typeface="+mn-lt"/>
                <a:ea typeface="+mn-ea"/>
                <a:cs typeface="+mn-cs"/>
              </a:defRPr>
            </a:lvl1pPr>
          </a:lstStyle>
          <a:p>
            <a:pPr defTabSz="914400" fontAlgn="base">
              <a:spcBef>
                <a:spcPct val="0"/>
              </a:spcBef>
              <a:spcAft>
                <a:spcPct val="0"/>
              </a:spcAft>
            </a:pPr>
            <a:fld id="{42C328C1-A84F-4A39-A664-DBA00541A8C6}" type="slidenum">
              <a:rPr lang="nl-NL">
                <a:solidFill>
                  <a:srgbClr val="2FA1D9"/>
                </a:solidFill>
              </a:rPr>
              <a:pPr defTabSz="914400" fontAlgn="base">
                <a:spcBef>
                  <a:spcPct val="0"/>
                </a:spcBef>
                <a:spcAft>
                  <a:spcPct val="0"/>
                </a:spcAft>
              </a:pPr>
              <a:t>‹nr.›</a:t>
            </a:fld>
            <a:endParaRPr lang="nl-NL">
              <a:solidFill>
                <a:srgbClr val="2FA1D9"/>
              </a:solidFill>
            </a:endParaRPr>
          </a:p>
        </p:txBody>
      </p:sp>
      <p:grpSp>
        <p:nvGrpSpPr>
          <p:cNvPr id="5" name="LegendBoxes" hidden="1"/>
          <p:cNvGrpSpPr>
            <a:grpSpLocks/>
          </p:cNvGrpSpPr>
          <p:nvPr/>
        </p:nvGrpSpPr>
        <p:grpSpPr bwMode="auto">
          <a:xfrm>
            <a:off x="7995538" y="285077"/>
            <a:ext cx="779144" cy="1017201"/>
            <a:chOff x="4936" y="176"/>
            <a:chExt cx="481" cy="628"/>
          </a:xfrm>
        </p:grpSpPr>
        <p:sp>
          <p:nvSpPr>
            <p:cNvPr id="20" name="Legend1"/>
            <p:cNvSpPr>
              <a:spLocks noChangeArrowheads="1"/>
            </p:cNvSpPr>
            <p:nvPr/>
          </p:nvSpPr>
          <p:spPr bwMode="auto">
            <a:xfrm>
              <a:off x="5096" y="17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47A0AF"/>
                </a:buClr>
              </a:pPr>
              <a:r>
                <a:rPr lang="nl-NL" sz="1200">
                  <a:solidFill>
                    <a:srgbClr val="000000"/>
                  </a:solidFill>
                </a:rPr>
                <a:t>Legend</a:t>
              </a:r>
            </a:p>
          </p:txBody>
        </p:sp>
        <p:sp>
          <p:nvSpPr>
            <p:cNvPr id="21" name="LegendRectangle1"/>
            <p:cNvSpPr>
              <a:spLocks noChangeArrowheads="1"/>
            </p:cNvSpPr>
            <p:nvPr/>
          </p:nvSpPr>
          <p:spPr bwMode="auto">
            <a:xfrm>
              <a:off x="4936" y="183"/>
              <a:ext cx="104" cy="101"/>
            </a:xfrm>
            <a:prstGeom prst="rect">
              <a:avLst/>
            </a:prstGeom>
            <a:solidFill>
              <a:schemeClr val="accent1"/>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sp>
          <p:nvSpPr>
            <p:cNvPr id="24" name="Legend2"/>
            <p:cNvSpPr>
              <a:spLocks noChangeArrowheads="1"/>
            </p:cNvSpPr>
            <p:nvPr/>
          </p:nvSpPr>
          <p:spPr bwMode="auto">
            <a:xfrm>
              <a:off x="5096" y="34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47A0AF"/>
                </a:buClr>
              </a:pPr>
              <a:r>
                <a:rPr lang="nl-NL" sz="1200">
                  <a:solidFill>
                    <a:srgbClr val="000000"/>
                  </a:solidFill>
                </a:rPr>
                <a:t>Legend</a:t>
              </a:r>
            </a:p>
          </p:txBody>
        </p:sp>
        <p:sp>
          <p:nvSpPr>
            <p:cNvPr id="25" name="LegendRectangle2"/>
            <p:cNvSpPr>
              <a:spLocks noChangeArrowheads="1"/>
            </p:cNvSpPr>
            <p:nvPr/>
          </p:nvSpPr>
          <p:spPr bwMode="auto">
            <a:xfrm>
              <a:off x="4936" y="353"/>
              <a:ext cx="104" cy="101"/>
            </a:xfrm>
            <a:prstGeom prst="rect">
              <a:avLst/>
            </a:prstGeom>
            <a:solidFill>
              <a:schemeClr val="accent2"/>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sp>
          <p:nvSpPr>
            <p:cNvPr id="26" name="Legend3"/>
            <p:cNvSpPr>
              <a:spLocks noChangeArrowheads="1"/>
            </p:cNvSpPr>
            <p:nvPr/>
          </p:nvSpPr>
          <p:spPr bwMode="auto">
            <a:xfrm>
              <a:off x="5096" y="517"/>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47A0AF"/>
                </a:buClr>
              </a:pPr>
              <a:r>
                <a:rPr lang="nl-NL" sz="1200">
                  <a:solidFill>
                    <a:srgbClr val="000000"/>
                  </a:solidFill>
                </a:rPr>
                <a:t>Legend</a:t>
              </a:r>
            </a:p>
          </p:txBody>
        </p:sp>
        <p:sp>
          <p:nvSpPr>
            <p:cNvPr id="27" name="LegendRectangle3"/>
            <p:cNvSpPr>
              <a:spLocks noChangeArrowheads="1"/>
            </p:cNvSpPr>
            <p:nvPr/>
          </p:nvSpPr>
          <p:spPr bwMode="auto">
            <a:xfrm>
              <a:off x="4936" y="524"/>
              <a:ext cx="104" cy="101"/>
            </a:xfrm>
            <a:prstGeom prst="rect">
              <a:avLst/>
            </a:prstGeom>
            <a:solidFill>
              <a:schemeClr val="accent3"/>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sp>
          <p:nvSpPr>
            <p:cNvPr id="28" name="Legend4"/>
            <p:cNvSpPr>
              <a:spLocks noChangeArrowheads="1"/>
            </p:cNvSpPr>
            <p:nvPr/>
          </p:nvSpPr>
          <p:spPr bwMode="auto">
            <a:xfrm>
              <a:off x="5096" y="688"/>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47A0AF"/>
                </a:buClr>
              </a:pPr>
              <a:r>
                <a:rPr lang="nl-NL" sz="1200">
                  <a:solidFill>
                    <a:srgbClr val="000000"/>
                  </a:solidFill>
                </a:rPr>
                <a:t>Legend</a:t>
              </a:r>
            </a:p>
          </p:txBody>
        </p:sp>
        <p:sp>
          <p:nvSpPr>
            <p:cNvPr id="29" name="LegendRectangle4"/>
            <p:cNvSpPr>
              <a:spLocks noChangeArrowheads="1"/>
            </p:cNvSpPr>
            <p:nvPr/>
          </p:nvSpPr>
          <p:spPr bwMode="auto">
            <a:xfrm>
              <a:off x="4936" y="695"/>
              <a:ext cx="104" cy="101"/>
            </a:xfrm>
            <a:prstGeom prst="rect">
              <a:avLst/>
            </a:prstGeom>
            <a:solidFill>
              <a:schemeClr val="accent4"/>
            </a:solidFill>
            <a:ln w="9525">
              <a:solidFill>
                <a:schemeClr val="accent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grpSp>
      <p:grpSp>
        <p:nvGrpSpPr>
          <p:cNvPr id="6" name="LegendLines" hidden="1"/>
          <p:cNvGrpSpPr>
            <a:grpSpLocks/>
          </p:cNvGrpSpPr>
          <p:nvPr/>
        </p:nvGrpSpPr>
        <p:grpSpPr bwMode="auto">
          <a:xfrm>
            <a:off x="7694248" y="285075"/>
            <a:ext cx="1093393" cy="745084"/>
            <a:chOff x="4750" y="176"/>
            <a:chExt cx="675" cy="460"/>
          </a:xfrm>
        </p:grpSpPr>
        <p:sp>
          <p:nvSpPr>
            <p:cNvPr id="31"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nl-NL" sz="1600">
                <a:solidFill>
                  <a:srgbClr val="000000"/>
                </a:solidFill>
              </a:endParaRPr>
            </a:p>
          </p:txBody>
        </p:sp>
        <p:sp>
          <p:nvSpPr>
            <p:cNvPr id="32"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nl-NL" sz="1600">
                <a:solidFill>
                  <a:srgbClr val="000000"/>
                </a:solidFill>
              </a:endParaRPr>
            </a:p>
          </p:txBody>
        </p:sp>
        <p:sp>
          <p:nvSpPr>
            <p:cNvPr id="33"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nl-NL" sz="1600">
                <a:solidFill>
                  <a:srgbClr val="000000"/>
                </a:solidFill>
              </a:endParaRPr>
            </a:p>
          </p:txBody>
        </p:sp>
        <p:sp>
          <p:nvSpPr>
            <p:cNvPr id="34" name="Legend1"/>
            <p:cNvSpPr>
              <a:spLocks noChangeArrowheads="1"/>
            </p:cNvSpPr>
            <p:nvPr/>
          </p:nvSpPr>
          <p:spPr bwMode="auto">
            <a:xfrm>
              <a:off x="5104" y="176"/>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47A0AF"/>
                </a:buClr>
              </a:pPr>
              <a:r>
                <a:rPr lang="nl-NL" sz="1200">
                  <a:solidFill>
                    <a:srgbClr val="000000"/>
                  </a:solidFill>
                </a:rPr>
                <a:t>Legend</a:t>
              </a:r>
            </a:p>
          </p:txBody>
        </p:sp>
        <p:sp>
          <p:nvSpPr>
            <p:cNvPr id="35" name="Legend2"/>
            <p:cNvSpPr>
              <a:spLocks noChangeArrowheads="1"/>
            </p:cNvSpPr>
            <p:nvPr/>
          </p:nvSpPr>
          <p:spPr bwMode="auto">
            <a:xfrm>
              <a:off x="5104" y="344"/>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47A0AF"/>
                </a:buClr>
              </a:pPr>
              <a:r>
                <a:rPr lang="nl-NL" sz="1200">
                  <a:solidFill>
                    <a:srgbClr val="000000"/>
                  </a:solidFill>
                </a:rPr>
                <a:t>Legend</a:t>
              </a:r>
            </a:p>
          </p:txBody>
        </p:sp>
        <p:sp>
          <p:nvSpPr>
            <p:cNvPr id="36" name="Legend3"/>
            <p:cNvSpPr>
              <a:spLocks noChangeArrowheads="1"/>
            </p:cNvSpPr>
            <p:nvPr/>
          </p:nvSpPr>
          <p:spPr bwMode="auto">
            <a:xfrm>
              <a:off x="5104" y="520"/>
              <a:ext cx="321" cy="1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47A0AF"/>
                </a:buClr>
              </a:pPr>
              <a:r>
                <a:rPr lang="nl-NL" sz="1200">
                  <a:solidFill>
                    <a:srgbClr val="000000"/>
                  </a:solidFill>
                </a:rPr>
                <a:t>Legend</a:t>
              </a:r>
            </a:p>
          </p:txBody>
        </p:sp>
      </p:grpSp>
      <p:grpSp>
        <p:nvGrpSpPr>
          <p:cNvPr id="7" name="McKSticker" hidden="1"/>
          <p:cNvGrpSpPr/>
          <p:nvPr/>
        </p:nvGrpSpPr>
        <p:grpSpPr>
          <a:xfrm>
            <a:off x="7830214" y="291554"/>
            <a:ext cx="1088629" cy="216680"/>
            <a:chOff x="7673881" y="285750"/>
            <a:chExt cx="1066894" cy="212366"/>
          </a:xfrm>
        </p:grpSpPr>
        <p:sp>
          <p:nvSpPr>
            <p:cNvPr id="38" name="StickerRectangle"/>
            <p:cNvSpPr>
              <a:spLocks noChangeArrowheads="1"/>
            </p:cNvSpPr>
            <p:nvPr/>
          </p:nvSpPr>
          <p:spPr bwMode="auto">
            <a:xfrm>
              <a:off x="7673881" y="285750"/>
              <a:ext cx="1066894" cy="212366"/>
            </a:xfrm>
            <a:prstGeom prst="leftRightArrow">
              <a:avLst>
                <a:gd name="adj1" fmla="val 100000"/>
                <a:gd name="adj2" fmla="val 0"/>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429" fontAlgn="base">
                <a:spcBef>
                  <a:spcPct val="0"/>
                </a:spcBef>
                <a:spcAft>
                  <a:spcPct val="0"/>
                </a:spcAft>
                <a:buClr>
                  <a:srgbClr val="47A0AF"/>
                </a:buClr>
              </a:pPr>
              <a:r>
                <a:rPr lang="nl-NL" sz="1200">
                  <a:solidFill>
                    <a:srgbClr val="808080"/>
                  </a:solidFill>
                </a:rPr>
                <a:t>PRELIMINARY</a:t>
              </a:r>
            </a:p>
          </p:txBody>
        </p:sp>
        <p:cxnSp>
          <p:nvCxnSpPr>
            <p:cNvPr id="39" name="AutoShape 31"/>
            <p:cNvCxnSpPr>
              <a:cxnSpLocks noChangeShapeType="1"/>
              <a:stCxn id="38" idx="2"/>
              <a:endCxn id="38" idx="4"/>
            </p:cNvCxnSpPr>
            <p:nvPr/>
          </p:nvCxnSpPr>
          <p:spPr bwMode="auto">
            <a:xfrm>
              <a:off x="7673881" y="285750"/>
              <a:ext cx="0" cy="212366"/>
            </a:xfrm>
            <a:prstGeom prst="straightConnector1">
              <a:avLst/>
            </a:prstGeom>
            <a:noFill/>
            <a:ln w="9525">
              <a:solidFill>
                <a:srgbClr val="808080"/>
              </a:solidFill>
              <a:round/>
              <a:headEnd/>
              <a:tailEnd/>
            </a:ln>
            <a:extLst>
              <a:ext uri="{909E8E84-426E-40dd-AFC4-6F175D3DCCD1}">
                <a14:hiddenFill xmlns="" xmlns:a14="http://schemas.microsoft.com/office/drawing/2010/main">
                  <a:noFill/>
                </a14:hiddenFill>
              </a:ext>
            </a:extLst>
          </p:spPr>
        </p:cxnSp>
        <p:cxnSp>
          <p:nvCxnSpPr>
            <p:cNvPr id="40" name="AutoShape 32"/>
            <p:cNvCxnSpPr>
              <a:cxnSpLocks noChangeShapeType="1"/>
              <a:stCxn id="38" idx="4"/>
              <a:endCxn id="38" idx="6"/>
            </p:cNvCxnSpPr>
            <p:nvPr/>
          </p:nvCxnSpPr>
          <p:spPr bwMode="auto">
            <a:xfrm>
              <a:off x="7673881" y="498116"/>
              <a:ext cx="1066894" cy="0"/>
            </a:xfrm>
            <a:prstGeom prst="straightConnector1">
              <a:avLst/>
            </a:prstGeom>
            <a:noFill/>
            <a:ln w="25400">
              <a:solidFill>
                <a:srgbClr val="808080"/>
              </a:solidFill>
              <a:round/>
              <a:headEnd/>
              <a:tailEnd/>
            </a:ln>
            <a:extLst>
              <a:ext uri="{909E8E84-426E-40dd-AFC4-6F175D3DCCD1}">
                <a14:hiddenFill xmlns="" xmlns:a14="http://schemas.microsoft.com/office/drawing/2010/main">
                  <a:noFill/>
                </a14:hiddenFill>
              </a:ext>
            </a:extLst>
          </p:spPr>
        </p:cxnSp>
      </p:grpSp>
      <p:grpSp>
        <p:nvGrpSpPr>
          <p:cNvPr id="8" name="LegendMoons" hidden="1"/>
          <p:cNvGrpSpPr/>
          <p:nvPr/>
        </p:nvGrpSpPr>
        <p:grpSpPr>
          <a:xfrm>
            <a:off x="7927503" y="255920"/>
            <a:ext cx="837534" cy="1333054"/>
            <a:chOff x="7769225" y="2105025"/>
            <a:chExt cx="820812" cy="1306516"/>
          </a:xfrm>
        </p:grpSpPr>
        <p:grpSp>
          <p:nvGrpSpPr>
            <p:cNvPr id="9" name="MoonLegend1"/>
            <p:cNvGrpSpPr>
              <a:grpSpLocks noChangeAspect="1"/>
            </p:cNvGrpSpPr>
            <p:nvPr>
              <p:custDataLst>
                <p:tags r:id="rId8"/>
              </p:custDataLst>
            </p:nvPr>
          </p:nvGrpSpPr>
          <p:grpSpPr bwMode="auto">
            <a:xfrm>
              <a:off x="7769225" y="2105025"/>
              <a:ext cx="209550" cy="209551"/>
              <a:chOff x="4533" y="183"/>
              <a:chExt cx="144" cy="144"/>
            </a:xfrm>
          </p:grpSpPr>
          <p:sp>
            <p:nvSpPr>
              <p:cNvPr id="60" name="Oval 38"/>
              <p:cNvSpPr>
                <a:spLocks noChangeAspect="1" noChangeArrowheads="1"/>
              </p:cNvSpPr>
              <p:nvPr>
                <p:custDataLst>
                  <p:tags r:id="rId21"/>
                </p:custDataLst>
              </p:nvPr>
            </p:nvSpPr>
            <p:spPr bwMode="blackWhite">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sp>
            <p:nvSpPr>
              <p:cNvPr id="61" name="Arc 39" hidden="1"/>
              <p:cNvSpPr>
                <a:spLocks noChangeAspect="1"/>
              </p:cNvSpPr>
              <p:nvPr>
                <p:custDataLst>
                  <p:tags r:id="rId22"/>
                </p:custDataLst>
              </p:nvPr>
            </p:nvSpPr>
            <p:spPr bwMode="black">
              <a:xfrm>
                <a:off x="4533" y="183"/>
                <a:ext cx="144" cy="144"/>
              </a:xfrm>
              <a:prstGeom prst="arc">
                <a:avLst>
                  <a:gd name="adj1" fmla="val 16200000"/>
                  <a:gd name="adj2" fmla="val 5400000"/>
                </a:avLst>
              </a:prstGeom>
              <a:solidFill>
                <a:schemeClr val="folHlink"/>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grpSp>
        <p:grpSp>
          <p:nvGrpSpPr>
            <p:cNvPr id="12" name="MoonLegend2"/>
            <p:cNvGrpSpPr>
              <a:grpSpLocks noChangeAspect="1"/>
            </p:cNvGrpSpPr>
            <p:nvPr>
              <p:custDataLst>
                <p:tags r:id="rId9"/>
              </p:custDataLst>
            </p:nvPr>
          </p:nvGrpSpPr>
          <p:grpSpPr bwMode="auto">
            <a:xfrm>
              <a:off x="7769225" y="2379266"/>
              <a:ext cx="209550" cy="209551"/>
              <a:chOff x="1694" y="2044"/>
              <a:chExt cx="160" cy="160"/>
            </a:xfrm>
          </p:grpSpPr>
          <p:sp>
            <p:nvSpPr>
              <p:cNvPr id="58" name="Oval 41"/>
              <p:cNvSpPr>
                <a:spLocks noChangeAspect="1" noChangeArrowheads="1"/>
              </p:cNvSpPr>
              <p:nvPr>
                <p:custDataLst>
                  <p:tags r:id="rId19"/>
                </p:custDataLst>
              </p:nvPr>
            </p:nvSpPr>
            <p:spPr bwMode="blackWhite">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sp>
            <p:nvSpPr>
              <p:cNvPr id="59" name="Arc 42"/>
              <p:cNvSpPr>
                <a:spLocks noChangeAspect="1"/>
              </p:cNvSpPr>
              <p:nvPr>
                <p:custDataLst>
                  <p:tags r:id="rId20"/>
                </p:custDataLst>
              </p:nvPr>
            </p:nvSpPr>
            <p:spPr bwMode="black">
              <a:xfrm>
                <a:off x="1694" y="2044"/>
                <a:ext cx="160" cy="160"/>
              </a:xfrm>
              <a:prstGeom prst="arc">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grpSp>
        <p:grpSp>
          <p:nvGrpSpPr>
            <p:cNvPr id="15" name="MoonLegend4"/>
            <p:cNvGrpSpPr>
              <a:grpSpLocks noChangeAspect="1"/>
            </p:cNvGrpSpPr>
            <p:nvPr>
              <p:custDataLst>
                <p:tags r:id="rId10"/>
              </p:custDataLst>
            </p:nvPr>
          </p:nvGrpSpPr>
          <p:grpSpPr bwMode="auto">
            <a:xfrm>
              <a:off x="7769225" y="2927748"/>
              <a:ext cx="209550" cy="209551"/>
              <a:chOff x="4495" y="1198"/>
              <a:chExt cx="160" cy="160"/>
            </a:xfrm>
          </p:grpSpPr>
          <p:sp>
            <p:nvSpPr>
              <p:cNvPr id="56" name="Oval 47"/>
              <p:cNvSpPr>
                <a:spLocks noChangeAspect="1" noChangeArrowheads="1"/>
              </p:cNvSpPr>
              <p:nvPr>
                <p:custDataLst>
                  <p:tags r:id="rId17"/>
                </p:custDataLst>
              </p:nvPr>
            </p:nvSpPr>
            <p:spPr bwMode="blackWhite">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sp>
            <p:nvSpPr>
              <p:cNvPr id="57" name="Arc 48"/>
              <p:cNvSpPr>
                <a:spLocks noChangeAspect="1"/>
              </p:cNvSpPr>
              <p:nvPr>
                <p:custDataLst>
                  <p:tags r:id="rId18"/>
                </p:custDataLst>
              </p:nvPr>
            </p:nvSpPr>
            <p:spPr bwMode="black">
              <a:xfrm>
                <a:off x="4495" y="1198"/>
                <a:ext cx="160" cy="160"/>
              </a:xfrm>
              <a:prstGeom prst="arc">
                <a:avLst>
                  <a:gd name="adj1" fmla="val 16200000"/>
                  <a:gd name="adj2" fmla="val 108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grpSp>
        <p:grpSp>
          <p:nvGrpSpPr>
            <p:cNvPr id="18" name="MoonLegend5"/>
            <p:cNvGrpSpPr>
              <a:grpSpLocks noChangeAspect="1"/>
            </p:cNvGrpSpPr>
            <p:nvPr>
              <p:custDataLst>
                <p:tags r:id="rId11"/>
              </p:custDataLst>
            </p:nvPr>
          </p:nvGrpSpPr>
          <p:grpSpPr bwMode="auto">
            <a:xfrm>
              <a:off x="7769225" y="3201990"/>
              <a:ext cx="209550" cy="209551"/>
              <a:chOff x="4495" y="1440"/>
              <a:chExt cx="160" cy="160"/>
            </a:xfrm>
          </p:grpSpPr>
          <p:sp>
            <p:nvSpPr>
              <p:cNvPr id="54" name="Oval 50"/>
              <p:cNvSpPr>
                <a:spLocks noChangeAspect="1" noChangeArrowheads="1"/>
              </p:cNvSpPr>
              <p:nvPr>
                <p:custDataLst>
                  <p:tags r:id="rId15"/>
                </p:custDataLst>
              </p:nvPr>
            </p:nvSpPr>
            <p:spPr bwMode="blackWhite">
              <a:xfrm>
                <a:off x="4495" y="1440"/>
                <a:ext cx="160" cy="160"/>
              </a:xfrm>
              <a:prstGeom prst="ellipse">
                <a:avLst/>
              </a:prstGeom>
              <a:solidFill>
                <a:schemeClr val="accent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sp>
            <p:nvSpPr>
              <p:cNvPr id="55" name="Oval 51"/>
              <p:cNvSpPr>
                <a:spLocks noChangeAspect="1" noChangeArrowheads="1"/>
              </p:cNvSpPr>
              <p:nvPr>
                <p:custDataLst>
                  <p:tags r:id="rId16"/>
                </p:custDataLst>
              </p:nvPr>
            </p:nvSpPr>
            <p:spPr bwMode="black">
              <a:xfrm>
                <a:off x="4495" y="1440"/>
                <a:ext cx="160" cy="160"/>
              </a:xfrm>
              <a:prstGeom prst="arc">
                <a:avLst>
                  <a:gd name="adj1" fmla="val 16200000"/>
                  <a:gd name="adj2" fmla="val 162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grpSp>
        <p:sp>
          <p:nvSpPr>
            <p:cNvPr id="46" name="Legend1"/>
            <p:cNvSpPr>
              <a:spLocks noChangeArrowheads="1"/>
            </p:cNvSpPr>
            <p:nvPr/>
          </p:nvSpPr>
          <p:spPr bwMode="auto">
            <a:xfrm>
              <a:off x="8089900" y="2117725"/>
              <a:ext cx="500137" cy="1809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47A0AF"/>
                </a:buClr>
              </a:pPr>
              <a:r>
                <a:rPr lang="nl-NL" sz="1200">
                  <a:solidFill>
                    <a:srgbClr val="000000"/>
                  </a:solidFill>
                </a:rPr>
                <a:t>Legend</a:t>
              </a:r>
            </a:p>
          </p:txBody>
        </p:sp>
        <p:sp>
          <p:nvSpPr>
            <p:cNvPr id="47" name="Legend2"/>
            <p:cNvSpPr>
              <a:spLocks noChangeArrowheads="1"/>
            </p:cNvSpPr>
            <p:nvPr/>
          </p:nvSpPr>
          <p:spPr bwMode="auto">
            <a:xfrm>
              <a:off x="8089900" y="2392363"/>
              <a:ext cx="500137" cy="1809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47A0AF"/>
                </a:buClr>
              </a:pPr>
              <a:r>
                <a:rPr lang="nl-NL" sz="1200">
                  <a:solidFill>
                    <a:srgbClr val="000000"/>
                  </a:solidFill>
                </a:rPr>
                <a:t>Legend</a:t>
              </a:r>
            </a:p>
          </p:txBody>
        </p:sp>
        <p:sp>
          <p:nvSpPr>
            <p:cNvPr id="48" name="Legend3"/>
            <p:cNvSpPr>
              <a:spLocks noChangeArrowheads="1"/>
            </p:cNvSpPr>
            <p:nvPr/>
          </p:nvSpPr>
          <p:spPr bwMode="auto">
            <a:xfrm>
              <a:off x="8089900" y="2667002"/>
              <a:ext cx="500137" cy="1809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47A0AF"/>
                </a:buClr>
              </a:pPr>
              <a:r>
                <a:rPr lang="nl-NL" sz="1200">
                  <a:solidFill>
                    <a:srgbClr val="000000"/>
                  </a:solidFill>
                </a:rPr>
                <a:t>Legend</a:t>
              </a:r>
            </a:p>
          </p:txBody>
        </p:sp>
        <p:sp>
          <p:nvSpPr>
            <p:cNvPr id="49" name="Legend4"/>
            <p:cNvSpPr>
              <a:spLocks noChangeArrowheads="1"/>
            </p:cNvSpPr>
            <p:nvPr/>
          </p:nvSpPr>
          <p:spPr bwMode="auto">
            <a:xfrm>
              <a:off x="8089900" y="2938465"/>
              <a:ext cx="500137" cy="1809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47A0AF"/>
                </a:buClr>
              </a:pPr>
              <a:r>
                <a:rPr lang="nl-NL" sz="1200">
                  <a:solidFill>
                    <a:srgbClr val="000000"/>
                  </a:solidFill>
                </a:rPr>
                <a:t>Legend</a:t>
              </a:r>
            </a:p>
          </p:txBody>
        </p:sp>
        <p:sp>
          <p:nvSpPr>
            <p:cNvPr id="50" name="Legend5"/>
            <p:cNvSpPr>
              <a:spLocks noChangeArrowheads="1"/>
            </p:cNvSpPr>
            <p:nvPr/>
          </p:nvSpPr>
          <p:spPr bwMode="auto">
            <a:xfrm>
              <a:off x="8089900" y="3214690"/>
              <a:ext cx="500137" cy="1809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429" fontAlgn="base">
                <a:spcBef>
                  <a:spcPct val="0"/>
                </a:spcBef>
                <a:spcAft>
                  <a:spcPct val="0"/>
                </a:spcAft>
                <a:buClr>
                  <a:srgbClr val="47A0AF"/>
                </a:buClr>
              </a:pPr>
              <a:r>
                <a:rPr lang="nl-NL" sz="1200">
                  <a:solidFill>
                    <a:srgbClr val="000000"/>
                  </a:solidFill>
                </a:rPr>
                <a:t>Legend</a:t>
              </a:r>
            </a:p>
          </p:txBody>
        </p:sp>
        <p:grpSp>
          <p:nvGrpSpPr>
            <p:cNvPr id="23" name="MoonLegend3"/>
            <p:cNvGrpSpPr>
              <a:grpSpLocks noChangeAspect="1"/>
            </p:cNvGrpSpPr>
            <p:nvPr>
              <p:custDataLst>
                <p:tags r:id="rId12"/>
              </p:custDataLst>
            </p:nvPr>
          </p:nvGrpSpPr>
          <p:grpSpPr bwMode="auto">
            <a:xfrm>
              <a:off x="7769225" y="2653507"/>
              <a:ext cx="209550" cy="209551"/>
              <a:chOff x="4495" y="1198"/>
              <a:chExt cx="160" cy="160"/>
            </a:xfrm>
          </p:grpSpPr>
          <p:sp>
            <p:nvSpPr>
              <p:cNvPr id="52" name="Oval 47"/>
              <p:cNvSpPr>
                <a:spLocks noChangeAspect="1" noChangeArrowheads="1"/>
              </p:cNvSpPr>
              <p:nvPr>
                <p:custDataLst>
                  <p:tags r:id="rId13"/>
                </p:custDataLst>
              </p:nvPr>
            </p:nvSpPr>
            <p:spPr bwMode="blackWhite">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sp>
            <p:nvSpPr>
              <p:cNvPr id="53" name="Arc 48"/>
              <p:cNvSpPr>
                <a:spLocks noChangeAspect="1"/>
              </p:cNvSpPr>
              <p:nvPr>
                <p:custDataLst>
                  <p:tags r:id="rId14"/>
                </p:custDataLst>
              </p:nvPr>
            </p:nvSpPr>
            <p:spPr bwMode="black">
              <a:xfrm>
                <a:off x="4495" y="1198"/>
                <a:ext cx="160" cy="160"/>
              </a:xfrm>
              <a:prstGeom prst="arc">
                <a:avLst>
                  <a:gd name="adj1" fmla="val 16200000"/>
                  <a:gd name="adj2" fmla="val 5400000"/>
                </a:avLst>
              </a:prstGeom>
              <a:solidFill>
                <a:schemeClr val="accent4"/>
              </a:solidFill>
              <a:ln w="9525">
                <a:solidFill>
                  <a:schemeClr val="accent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nl-NL" sz="1600">
                  <a:solidFill>
                    <a:srgbClr val="000000"/>
                  </a:solidFill>
                </a:endParaRPr>
              </a:p>
            </p:txBody>
          </p:sp>
        </p:grpSp>
      </p:grpSp>
    </p:spTree>
    <p:extLst>
      <p:ext uri="{BB962C8B-B14F-4D97-AF65-F5344CB8AC3E}">
        <p14:creationId xmlns:p14="http://schemas.microsoft.com/office/powerpoint/2010/main" val="96827962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Lst>
  <p:hf hdr="0" ftr="0" dt="0"/>
  <p:txStyles>
    <p:titleStyle>
      <a:lvl1pPr algn="l" defTabSz="913429" rtl="0" eaLnBrk="1" fontAlgn="base" hangingPunct="1">
        <a:spcBef>
          <a:spcPct val="0"/>
        </a:spcBef>
        <a:spcAft>
          <a:spcPct val="0"/>
        </a:spcAft>
        <a:tabLst>
          <a:tab pos="364400" algn="l"/>
        </a:tabLst>
        <a:defRPr sz="1800" b="1">
          <a:solidFill>
            <a:schemeClr val="tx1"/>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tags" Target="../tags/tag193.xml"/><Relationship Id="rId2" Type="http://schemas.openxmlformats.org/officeDocument/2006/relationships/tags" Target="../tags/tag192.xml"/><Relationship Id="rId1" Type="http://schemas.openxmlformats.org/officeDocument/2006/relationships/tags" Target="../tags/tag191.xml"/><Relationship Id="rId4"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6.xml"/><Relationship Id="rId1" Type="http://schemas.openxmlformats.org/officeDocument/2006/relationships/tags" Target="../tags/tag19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hyperlink" Target="https://youtu.be/HUxi-Zc45tA" TargetMode="External"/><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a:t>Intervisie</a:t>
            </a:r>
          </a:p>
        </p:txBody>
      </p:sp>
      <p:sp>
        <p:nvSpPr>
          <p:cNvPr id="3" name="Ondertitel 2"/>
          <p:cNvSpPr>
            <a:spLocks noGrp="1"/>
          </p:cNvSpPr>
          <p:nvPr>
            <p:ph type="subTitle" idx="1"/>
          </p:nvPr>
        </p:nvSpPr>
        <p:spPr/>
        <p:txBody>
          <a:bodyPr/>
          <a:lstStyle/>
          <a:p>
            <a:r>
              <a:rPr lang="nl-NL"/>
              <a:t>September 2017</a:t>
            </a:r>
          </a:p>
        </p:txBody>
      </p:sp>
      <p:sp>
        <p:nvSpPr>
          <p:cNvPr id="4" name="McK Disclaimer"/>
          <p:cNvSpPr>
            <a:spLocks noChangeArrowheads="1"/>
          </p:cNvSpPr>
          <p:nvPr/>
        </p:nvSpPr>
        <p:spPr bwMode="auto">
          <a:xfrm>
            <a:off x="2902754" y="6507984"/>
            <a:ext cx="6061734" cy="2512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defTabSz="912947"/>
            <a:r>
              <a:rPr lang="nl-NL" sz="800">
                <a:solidFill>
                  <a:srgbClr val="EEECE1">
                    <a:lumMod val="50000"/>
                  </a:srgbClr>
                </a:solidFill>
              </a:rPr>
              <a:t>AUTEURSRECHTELIJK BESCHERMD</a:t>
            </a:r>
          </a:p>
          <a:p>
            <a:pPr defTabSz="912947"/>
            <a:r>
              <a:rPr lang="nl-NL" sz="800">
                <a:solidFill>
                  <a:srgbClr val="EEECE1">
                    <a:lumMod val="50000"/>
                  </a:srgbClr>
                </a:solidFill>
              </a:rPr>
              <a:t>Gebruik van dit materiaal alleen met uitdrukkelijke toestemming van stichting leerKRACHT</a:t>
            </a:r>
          </a:p>
        </p:txBody>
      </p:sp>
    </p:spTree>
    <p:extLst>
      <p:ext uri="{BB962C8B-B14F-4D97-AF65-F5344CB8AC3E}">
        <p14:creationId xmlns:p14="http://schemas.microsoft.com/office/powerpoint/2010/main" val="518624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31"/>
          <p:cNvSpPr>
            <a:spLocks/>
          </p:cNvSpPr>
          <p:nvPr/>
        </p:nvSpPr>
        <p:spPr>
          <a:xfrm>
            <a:off x="71438" y="2505285"/>
            <a:ext cx="8966200" cy="4014578"/>
          </a:xfrm>
          <a:prstGeom prst="roundRect">
            <a:avLst>
              <a:gd name="adj" fmla="val 4465"/>
            </a:avLst>
          </a:prstGeom>
          <a:solidFill>
            <a:schemeClr val="bg1"/>
          </a:solidFill>
          <a:ln w="12700">
            <a:solidFill>
              <a:schemeClr val="accent1"/>
            </a:solidFill>
            <a:miter lim="800000"/>
            <a:headEnd/>
            <a:tailEnd/>
          </a:ln>
          <a:effectLst/>
        </p:spPr>
        <p:txBody>
          <a:bodyPr vert="horz" wrap="square" lIns="46614" tIns="46614" rIns="46614" bIns="46614" numCol="1" anchor="t" anchorCtr="0" compatLnSpc="1">
            <a:prstTxWarp prst="textNoShape">
              <a:avLst/>
            </a:prstTxWarp>
            <a:noAutofit/>
          </a:bodyPr>
          <a:lstStyle/>
          <a:p>
            <a:pPr defTabSz="912847">
              <a:buClr>
                <a:srgbClr val="47A0AF"/>
              </a:buClr>
            </a:pPr>
            <a:endParaRPr lang="nl-NL" sz="1200">
              <a:solidFill>
                <a:srgbClr val="000000"/>
              </a:solidFill>
            </a:endParaRPr>
          </a:p>
        </p:txBody>
      </p:sp>
      <p:sp>
        <p:nvSpPr>
          <p:cNvPr id="13" name="Rectangle 3"/>
          <p:cNvSpPr txBox="1">
            <a:spLocks/>
          </p:cNvSpPr>
          <p:nvPr/>
        </p:nvSpPr>
        <p:spPr>
          <a:xfrm>
            <a:off x="2047667" y="2247016"/>
            <a:ext cx="4775341" cy="207259"/>
          </a:xfrm>
          <a:prstGeom prst="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18645" numCol="1" anchor="t" anchorCtr="0" compatLnSpc="1">
            <a:prstTxWarp prst="textNoShape">
              <a:avLst/>
            </a:prstTxWarp>
            <a:spAutoFit/>
          </a:bodyPr>
          <a:lstStyle>
            <a:lvl1pPr marL="0" lvl="0" indent="0" defTabSz="895350" eaLnBrk="1" hangingPunct="1">
              <a:buClr>
                <a:schemeClr val="tx2"/>
              </a:buClr>
              <a:defRPr>
                <a:latin typeface="+mn-lt"/>
              </a:defRPr>
            </a:lvl1pPr>
            <a:lvl2pPr marL="193675" lvl="1" indent="-192088" defTabSz="895350" eaLnBrk="1" hangingPunct="1">
              <a:buClr>
                <a:schemeClr val="tx2"/>
              </a:buClr>
              <a:buSzPct val="125000"/>
              <a:buFont typeface="Arial" charset="0"/>
              <a:buChar char="▪"/>
              <a:defRPr>
                <a:latin typeface="+mn-lt"/>
              </a:defRPr>
            </a:lvl2pPr>
            <a:lvl3pPr marL="457200" lvl="2" indent="-261938" defTabSz="895350" eaLnBrk="1" hangingPunct="1">
              <a:buClr>
                <a:schemeClr val="tx2"/>
              </a:buClr>
              <a:buSzPct val="120000"/>
              <a:buFont typeface="Arial" charset="0"/>
              <a:buChar char="–"/>
              <a:defRPr>
                <a:latin typeface="+mn-lt"/>
              </a:defRPr>
            </a:lvl3pPr>
            <a:lvl4pPr marL="614363" lvl="3" indent="-155575" defTabSz="895350" eaLnBrk="1" hangingPunct="1">
              <a:buClr>
                <a:schemeClr val="tx2"/>
              </a:buClr>
              <a:buSzPct val="120000"/>
              <a:buFont typeface="Arial" charset="0"/>
              <a:buChar char="▫"/>
              <a:defRPr>
                <a:latin typeface="+mn-lt"/>
              </a:defRPr>
            </a:lvl4pPr>
            <a:lvl5pPr marL="749808" lvl="4" indent="-130175" defTabSz="895350" eaLnBrk="1" hangingPunct="1">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fontAlgn="base">
              <a:spcBef>
                <a:spcPct val="0"/>
              </a:spcBef>
              <a:spcAft>
                <a:spcPct val="0"/>
              </a:spcAft>
              <a:buClr>
                <a:srgbClr val="47A0AF"/>
              </a:buClr>
            </a:pPr>
            <a:endParaRPr lang="nl-NL" sz="1200" b="1">
              <a:solidFill>
                <a:srgbClr val="000000"/>
              </a:solidFill>
            </a:endParaRPr>
          </a:p>
        </p:txBody>
      </p:sp>
      <p:sp>
        <p:nvSpPr>
          <p:cNvPr id="23" name="Rectangle 3"/>
          <p:cNvSpPr>
            <a:spLocks/>
          </p:cNvSpPr>
          <p:nvPr/>
        </p:nvSpPr>
        <p:spPr bwMode="gray">
          <a:xfrm>
            <a:off x="46038" y="1462088"/>
            <a:ext cx="6669087" cy="895199"/>
          </a:xfrm>
          <a:prstGeom prst="roundRect">
            <a:avLst/>
          </a:prstGeom>
          <a:solidFill>
            <a:schemeClr val="bg1"/>
          </a:solidFill>
          <a:ln w="12700">
            <a:solidFill>
              <a:schemeClr val="accent1"/>
            </a:solidFill>
            <a:miter lim="800000"/>
            <a:headEnd/>
            <a:tailEnd/>
          </a:ln>
          <a:effectLst/>
        </p:spPr>
        <p:txBody>
          <a:bodyPr wrap="none" lIns="91392" tIns="45696" rIns="91392" bIns="45696" anchor="ctr">
            <a:noAutofit/>
          </a:bodyPr>
          <a:lstStyle/>
          <a:p>
            <a:pPr fontAlgn="base">
              <a:spcBef>
                <a:spcPct val="0"/>
              </a:spcBef>
              <a:spcAft>
                <a:spcPct val="0"/>
              </a:spcAft>
            </a:pPr>
            <a:endParaRPr lang="nl-NL" sz="1200" b="1">
              <a:solidFill>
                <a:srgbClr val="000000"/>
              </a:solidFill>
            </a:endParaRPr>
          </a:p>
        </p:txBody>
      </p:sp>
      <p:sp>
        <p:nvSpPr>
          <p:cNvPr id="24" name="TextBox 5"/>
          <p:cNvSpPr txBox="1">
            <a:spLocks/>
          </p:cNvSpPr>
          <p:nvPr>
            <p:custDataLst>
              <p:tags r:id="rId1"/>
            </p:custDataLst>
          </p:nvPr>
        </p:nvSpPr>
        <p:spPr bwMode="gray">
          <a:xfrm>
            <a:off x="90488" y="1476375"/>
            <a:ext cx="900112" cy="898375"/>
          </a:xfrm>
          <a:prstGeom prst="roundRect">
            <a:avLst/>
          </a:prstGeom>
          <a:solidFill>
            <a:schemeClr val="tx2"/>
          </a:solidFill>
          <a:ln w="9525">
            <a:noFill/>
          </a:ln>
          <a:effectLst/>
          <a:extLst/>
        </p:spPr>
        <p:txBody>
          <a:bodyPr vert="horz" wrap="square" lIns="45696" tIns="45696" rIns="45696" bIns="45696" numCol="1" anchor="ctr" anchorCtr="0" compatLnSpc="1">
            <a:prstTxWarp prst="textNoShape">
              <a:avLst/>
            </a:prstTxWarp>
            <a:noAutofit/>
          </a:bodyPr>
          <a:lstStyle>
            <a:lvl1pPr marL="0" lvl="0" indent="0" defTabSz="895350" eaLnBrk="1" hangingPunct="1">
              <a:buClr>
                <a:schemeClr val="tx2"/>
              </a:buClr>
              <a:defRPr baseline="0">
                <a:latin typeface="+mn-lt"/>
              </a:defRPr>
            </a:lvl1pPr>
            <a:lvl2pPr marL="193675" lvl="1" indent="-192088" defTabSz="895350" eaLnBrk="1" hangingPunct="1">
              <a:buClr>
                <a:schemeClr val="tx2"/>
              </a:buClr>
              <a:buSzPct val="125000"/>
              <a:buFont typeface="Arial" charset="0"/>
              <a:buChar char="▪"/>
              <a:defRPr baseline="0">
                <a:latin typeface="+mn-lt"/>
              </a:defRPr>
            </a:lvl2pPr>
            <a:lvl3pPr marL="457200" lvl="2" indent="-261938" defTabSz="895350" eaLnBrk="1" hangingPunct="1">
              <a:buClr>
                <a:schemeClr val="tx2"/>
              </a:buClr>
              <a:buSzPct val="120000"/>
              <a:buFont typeface="Arial" charset="0"/>
              <a:buChar char="–"/>
              <a:defRPr baseline="0">
                <a:latin typeface="+mn-lt"/>
              </a:defRPr>
            </a:lvl3pPr>
            <a:lvl4pPr marL="614363" lvl="3" indent="-155575" defTabSz="895350" eaLnBrk="1" hangingPunct="1">
              <a:buClr>
                <a:schemeClr val="tx2"/>
              </a:buClr>
              <a:buSzPct val="120000"/>
              <a:buFont typeface="Arial" charset="0"/>
              <a:buChar char="▫"/>
              <a:defRPr baseline="0">
                <a:latin typeface="+mn-lt"/>
              </a:defRPr>
            </a:lvl4pPr>
            <a:lvl5pPr marL="749808" lvl="4"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algn="ctr" fontAlgn="base">
              <a:spcBef>
                <a:spcPct val="0"/>
              </a:spcBef>
              <a:spcAft>
                <a:spcPct val="0"/>
              </a:spcAft>
              <a:buClr>
                <a:srgbClr val="47A0AF"/>
              </a:buClr>
            </a:pPr>
            <a:r>
              <a:rPr lang="nl-NL" sz="1200" b="1">
                <a:solidFill>
                  <a:srgbClr val="FFFFFF"/>
                </a:solidFill>
              </a:rPr>
              <a:t>Voor-</a:t>
            </a:r>
          </a:p>
          <a:p>
            <a:pPr algn="ctr" fontAlgn="base">
              <a:spcBef>
                <a:spcPct val="0"/>
              </a:spcBef>
              <a:spcAft>
                <a:spcPct val="0"/>
              </a:spcAft>
              <a:buClr>
                <a:srgbClr val="47A0AF"/>
              </a:buClr>
            </a:pPr>
            <a:r>
              <a:rPr lang="nl-NL" sz="1200" b="1">
                <a:solidFill>
                  <a:srgbClr val="FFFFFF"/>
                </a:solidFill>
              </a:rPr>
              <a:t>bereiding</a:t>
            </a:r>
          </a:p>
        </p:txBody>
      </p:sp>
      <p:sp>
        <p:nvSpPr>
          <p:cNvPr id="25" name="Rectangle 10"/>
          <p:cNvSpPr txBox="1">
            <a:spLocks/>
          </p:cNvSpPr>
          <p:nvPr/>
        </p:nvSpPr>
        <p:spPr bwMode="gray">
          <a:xfrm>
            <a:off x="1095585" y="1476375"/>
            <a:ext cx="5617743" cy="898525"/>
          </a:xfrm>
          <a:prstGeom prst="round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a:latin typeface="+mn-lt"/>
              </a:defRPr>
            </a:lvl1pPr>
            <a:lvl2pPr marL="193675" lvl="1" indent="-192088" defTabSz="895350" eaLnBrk="1" hangingPunct="1">
              <a:buClr>
                <a:schemeClr val="tx2"/>
              </a:buClr>
              <a:buSzPct val="125000"/>
              <a:buFont typeface="Arial" charset="0"/>
              <a:buChar char="▪"/>
              <a:defRPr>
                <a:latin typeface="+mn-lt"/>
              </a:defRPr>
            </a:lvl2pPr>
            <a:lvl3pPr marL="457200" lvl="2" indent="-261938" defTabSz="895350" eaLnBrk="1" hangingPunct="1">
              <a:buClr>
                <a:schemeClr val="tx2"/>
              </a:buClr>
              <a:buSzPct val="120000"/>
              <a:buFont typeface="Arial" charset="0"/>
              <a:buChar char="–"/>
              <a:defRPr>
                <a:latin typeface="+mn-lt"/>
              </a:defRPr>
            </a:lvl3pPr>
            <a:lvl4pPr marL="614363" lvl="3" indent="-155575" defTabSz="895350" eaLnBrk="1" hangingPunct="1">
              <a:buClr>
                <a:schemeClr val="tx2"/>
              </a:buClr>
              <a:buSzPct val="120000"/>
              <a:buFont typeface="Arial" charset="0"/>
              <a:buChar char="▫"/>
              <a:defRPr>
                <a:latin typeface="+mn-lt"/>
              </a:defRPr>
            </a:lvl4pPr>
            <a:lvl5pPr marL="749808" lvl="4" indent="-130175" defTabSz="895350" eaLnBrk="1" hangingPunct="1">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lvl="1" indent="-191770" fontAlgn="base">
              <a:spcBef>
                <a:spcPct val="20000"/>
              </a:spcBef>
              <a:spcAft>
                <a:spcPct val="0"/>
              </a:spcAft>
              <a:buClr>
                <a:schemeClr val="accent3"/>
              </a:buClr>
              <a:buSzPct val="100000"/>
              <a:buFont typeface="Wingdings" pitchFamily="2" charset="2"/>
              <a:buChar char="§"/>
            </a:pPr>
            <a:r>
              <a:rPr lang="nl-NL" sz="1200">
                <a:solidFill>
                  <a:srgbClr val="000000"/>
                </a:solidFill>
              </a:rPr>
              <a:t>Print maken van het intervisiestappen blad</a:t>
            </a:r>
            <a:endParaRPr lang="nl-NL">
              <a:solidFill>
                <a:srgbClr val="000000"/>
              </a:solidFill>
            </a:endParaRPr>
          </a:p>
          <a:p>
            <a:pPr lvl="1" indent="-191770" fontAlgn="base">
              <a:spcBef>
                <a:spcPct val="20000"/>
              </a:spcBef>
              <a:spcAft>
                <a:spcPct val="0"/>
              </a:spcAft>
              <a:buClr>
                <a:schemeClr val="accent3"/>
              </a:buClr>
              <a:buSzPct val="100000"/>
              <a:buFont typeface="Wingdings" pitchFamily="2" charset="2"/>
              <a:buChar char="§"/>
            </a:pPr>
            <a:r>
              <a:rPr lang="nl-NL" sz="1200">
                <a:solidFill>
                  <a:srgbClr val="000000"/>
                </a:solidFill>
              </a:rPr>
              <a:t>Zie verder voorbereidingen op intervisie bladen</a:t>
            </a:r>
            <a:endParaRPr lang="nl-NL" sz="1200">
              <a:solidFill>
                <a:srgbClr val="000000"/>
              </a:solidFill>
              <a:cs typeface="Arial"/>
            </a:endParaRPr>
          </a:p>
          <a:p>
            <a:pPr lvl="1" indent="-191770" fontAlgn="base">
              <a:spcBef>
                <a:spcPct val="20000"/>
              </a:spcBef>
              <a:spcAft>
                <a:spcPct val="0"/>
              </a:spcAft>
              <a:buClr>
                <a:schemeClr val="accent3"/>
              </a:buClr>
              <a:buSzPct val="100000"/>
              <a:buFont typeface="Wingdings" pitchFamily="2" charset="2"/>
              <a:buChar char="§"/>
            </a:pPr>
            <a:r>
              <a:rPr lang="nl-NL" sz="1200">
                <a:solidFill>
                  <a:srgbClr val="000000"/>
                </a:solidFill>
              </a:rPr>
              <a:t>Wees bewust dat je als facilitator invloed hebt op de sfeer van de groep. Dus bereid je houding en gedrag voor.</a:t>
            </a:r>
            <a:endParaRPr lang="nl-NL" sz="1200">
              <a:solidFill>
                <a:srgbClr val="000000"/>
              </a:solidFill>
              <a:cs typeface="Arial"/>
            </a:endParaRPr>
          </a:p>
        </p:txBody>
      </p:sp>
      <p:sp>
        <p:nvSpPr>
          <p:cNvPr id="36" name="Rectangle 3"/>
          <p:cNvSpPr>
            <a:spLocks/>
          </p:cNvSpPr>
          <p:nvPr/>
        </p:nvSpPr>
        <p:spPr bwMode="gray">
          <a:xfrm>
            <a:off x="71049" y="572461"/>
            <a:ext cx="8966625" cy="755247"/>
          </a:xfrm>
          <a:prstGeom prst="roundRect">
            <a:avLst/>
          </a:prstGeom>
          <a:solidFill>
            <a:schemeClr val="bg1"/>
          </a:solidFill>
          <a:ln w="12700">
            <a:solidFill>
              <a:schemeClr val="accent1"/>
            </a:solidFill>
            <a:miter lim="800000"/>
            <a:headEnd/>
            <a:tailEnd/>
          </a:ln>
          <a:effectLst/>
        </p:spPr>
        <p:txBody>
          <a:bodyPr wrap="none" lIns="91392" tIns="45696" rIns="91392" bIns="45696" anchor="ctr">
            <a:noAutofit/>
          </a:bodyPr>
          <a:lstStyle/>
          <a:p>
            <a:pPr fontAlgn="base">
              <a:spcBef>
                <a:spcPct val="0"/>
              </a:spcBef>
              <a:spcAft>
                <a:spcPct val="0"/>
              </a:spcAft>
            </a:pPr>
            <a:endParaRPr lang="nl-NL" sz="1200" b="1">
              <a:solidFill>
                <a:srgbClr val="000000"/>
              </a:solidFill>
            </a:endParaRPr>
          </a:p>
        </p:txBody>
      </p:sp>
      <p:sp>
        <p:nvSpPr>
          <p:cNvPr id="37" name="TextBox 5"/>
          <p:cNvSpPr txBox="1">
            <a:spLocks/>
          </p:cNvSpPr>
          <p:nvPr>
            <p:custDataLst>
              <p:tags r:id="rId2"/>
            </p:custDataLst>
          </p:nvPr>
        </p:nvSpPr>
        <p:spPr bwMode="gray">
          <a:xfrm>
            <a:off x="43030" y="558086"/>
            <a:ext cx="900000" cy="755243"/>
          </a:xfrm>
          <a:prstGeom prst="roundRect">
            <a:avLst/>
          </a:prstGeom>
          <a:solidFill>
            <a:schemeClr val="accent3"/>
          </a:solidFill>
          <a:ln w="9525">
            <a:noFill/>
          </a:ln>
          <a:effectLst/>
          <a:extLst/>
        </p:spPr>
        <p:txBody>
          <a:bodyPr vert="horz" wrap="square" lIns="45696" tIns="45696" rIns="45696" bIns="45696" numCol="1" anchor="ctr" anchorCtr="0" compatLnSpc="1">
            <a:prstTxWarp prst="textNoShape">
              <a:avLst/>
            </a:prstTxWarp>
            <a:noAutofit/>
          </a:bodyPr>
          <a:lstStyle>
            <a:lvl1pPr marL="0" lvl="0" indent="0" defTabSz="895350" eaLnBrk="1" hangingPunct="1">
              <a:buClr>
                <a:schemeClr val="tx2"/>
              </a:buClr>
              <a:defRPr baseline="0">
                <a:latin typeface="+mn-lt"/>
              </a:defRPr>
            </a:lvl1pPr>
            <a:lvl2pPr marL="193675" lvl="1" indent="-192088" defTabSz="895350" eaLnBrk="1" hangingPunct="1">
              <a:buClr>
                <a:schemeClr val="tx2"/>
              </a:buClr>
              <a:buSzPct val="125000"/>
              <a:buFont typeface="Arial" charset="0"/>
              <a:buChar char="▪"/>
              <a:defRPr baseline="0">
                <a:latin typeface="+mn-lt"/>
              </a:defRPr>
            </a:lvl2pPr>
            <a:lvl3pPr marL="457200" lvl="2" indent="-261938" defTabSz="895350" eaLnBrk="1" hangingPunct="1">
              <a:buClr>
                <a:schemeClr val="tx2"/>
              </a:buClr>
              <a:buSzPct val="120000"/>
              <a:buFont typeface="Arial" charset="0"/>
              <a:buChar char="–"/>
              <a:defRPr baseline="0">
                <a:latin typeface="+mn-lt"/>
              </a:defRPr>
            </a:lvl3pPr>
            <a:lvl4pPr marL="614363" lvl="3" indent="-155575" defTabSz="895350" eaLnBrk="1" hangingPunct="1">
              <a:buClr>
                <a:schemeClr val="tx2"/>
              </a:buClr>
              <a:buSzPct val="120000"/>
              <a:buFont typeface="Arial" charset="0"/>
              <a:buChar char="▫"/>
              <a:defRPr baseline="0">
                <a:latin typeface="+mn-lt"/>
              </a:defRPr>
            </a:lvl4pPr>
            <a:lvl5pPr marL="749808" lvl="4"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algn="ctr" fontAlgn="base">
              <a:spcBef>
                <a:spcPct val="0"/>
              </a:spcBef>
              <a:spcAft>
                <a:spcPct val="0"/>
              </a:spcAft>
              <a:buClr>
                <a:srgbClr val="47A0AF"/>
              </a:buClr>
            </a:pPr>
            <a:r>
              <a:rPr lang="nl-NL" sz="1200" b="1">
                <a:solidFill>
                  <a:srgbClr val="FFFFFF"/>
                </a:solidFill>
              </a:rPr>
              <a:t>Doel</a:t>
            </a:r>
          </a:p>
        </p:txBody>
      </p:sp>
      <p:sp>
        <p:nvSpPr>
          <p:cNvPr id="2" name="Tekstvak 1"/>
          <p:cNvSpPr txBox="1"/>
          <p:nvPr/>
        </p:nvSpPr>
        <p:spPr>
          <a:xfrm>
            <a:off x="1031875" y="624157"/>
            <a:ext cx="8057011" cy="646282"/>
          </a:xfrm>
          <a:prstGeom prst="rect">
            <a:avLst/>
          </a:prstGeom>
          <a:noFill/>
        </p:spPr>
        <p:txBody>
          <a:bodyPr wrap="square" lIns="91392" tIns="45696" rIns="91392" bIns="45696" rtlCol="0" anchor="t">
            <a:spAutoFit/>
          </a:bodyPr>
          <a:lstStyle/>
          <a:p>
            <a:pPr marL="5715" lvl="1" fontAlgn="base">
              <a:spcBef>
                <a:spcPct val="0"/>
              </a:spcBef>
              <a:spcAft>
                <a:spcPct val="0"/>
              </a:spcAft>
              <a:buClr>
                <a:srgbClr val="47A0AF"/>
              </a:buClr>
            </a:pPr>
            <a:r>
              <a:rPr lang="nl-NL" sz="1200">
                <a:solidFill>
                  <a:srgbClr val="000000"/>
                </a:solidFill>
              </a:rPr>
              <a:t>Doel van intervisie is beter om kunnen gaan met </a:t>
            </a:r>
            <a:r>
              <a:rPr lang="nl-NL" sz="1200" err="1">
                <a:solidFill>
                  <a:srgbClr val="000000"/>
                </a:solidFill>
              </a:rPr>
              <a:t>werkgerelateerde</a:t>
            </a:r>
            <a:r>
              <a:rPr lang="nl-NL" sz="1200">
                <a:solidFill>
                  <a:srgbClr val="000000"/>
                </a:solidFill>
              </a:rPr>
              <a:t> uitdagingen door de bijdrage van collega’s. Doel van een intervisiemethode is ervaren dat je in een hele korte tijd, een effectieve intervisie kunt doen</a:t>
            </a:r>
            <a:endParaRPr lang="nl-NL"/>
          </a:p>
          <a:p>
            <a:pPr marL="5715" lvl="1" fontAlgn="base">
              <a:spcBef>
                <a:spcPct val="0"/>
              </a:spcBef>
              <a:spcAft>
                <a:spcPct val="0"/>
              </a:spcAft>
              <a:buClr>
                <a:srgbClr val="47A0AF"/>
              </a:buClr>
            </a:pPr>
            <a:r>
              <a:rPr lang="nl-NL" sz="1200">
                <a:solidFill>
                  <a:srgbClr val="000000"/>
                </a:solidFill>
              </a:rPr>
              <a:t>Doel van deze </a:t>
            </a:r>
            <a:r>
              <a:rPr lang="nl-NL" sz="1200" b="1">
                <a:solidFill>
                  <a:srgbClr val="000000"/>
                </a:solidFill>
              </a:rPr>
              <a:t>module </a:t>
            </a:r>
            <a:r>
              <a:rPr lang="nl-NL" sz="1200">
                <a:solidFill>
                  <a:srgbClr val="000000"/>
                </a:solidFill>
              </a:rPr>
              <a:t>is inzicht krijgen in verschillende manieren van intervisie. </a:t>
            </a:r>
            <a:endParaRPr lang="nl-NL" sz="1200">
              <a:solidFill>
                <a:srgbClr val="000000"/>
              </a:solidFill>
              <a:cs typeface="Arial"/>
            </a:endParaRPr>
          </a:p>
        </p:txBody>
      </p:sp>
      <p:sp>
        <p:nvSpPr>
          <p:cNvPr id="22" name="Rectangle 3"/>
          <p:cNvSpPr>
            <a:spLocks/>
          </p:cNvSpPr>
          <p:nvPr/>
        </p:nvSpPr>
        <p:spPr bwMode="gray">
          <a:xfrm>
            <a:off x="6818616" y="1462639"/>
            <a:ext cx="2219063" cy="665386"/>
          </a:xfrm>
          <a:prstGeom prst="roundRect">
            <a:avLst/>
          </a:prstGeom>
          <a:solidFill>
            <a:schemeClr val="bg1"/>
          </a:solidFill>
          <a:ln w="12700">
            <a:solidFill>
              <a:schemeClr val="accent1"/>
            </a:solidFill>
            <a:miter lim="800000"/>
            <a:headEnd/>
            <a:tailEnd/>
          </a:ln>
          <a:effectLst/>
        </p:spPr>
        <p:txBody>
          <a:bodyPr wrap="none" lIns="91392" tIns="45696" rIns="91392" bIns="45696" anchor="ctr">
            <a:noAutofit/>
          </a:bodyPr>
          <a:lstStyle/>
          <a:p>
            <a:pPr fontAlgn="base">
              <a:spcBef>
                <a:spcPct val="0"/>
              </a:spcBef>
              <a:spcAft>
                <a:spcPct val="0"/>
              </a:spcAft>
            </a:pPr>
            <a:endParaRPr lang="nl-NL" sz="1200" b="1">
              <a:solidFill>
                <a:srgbClr val="000000"/>
              </a:solidFill>
            </a:endParaRPr>
          </a:p>
        </p:txBody>
      </p:sp>
      <p:sp>
        <p:nvSpPr>
          <p:cNvPr id="26" name="TextBox 5"/>
          <p:cNvSpPr txBox="1">
            <a:spLocks/>
          </p:cNvSpPr>
          <p:nvPr>
            <p:custDataLst>
              <p:tags r:id="rId3"/>
            </p:custDataLst>
          </p:nvPr>
        </p:nvSpPr>
        <p:spPr bwMode="gray">
          <a:xfrm>
            <a:off x="6808563" y="1463564"/>
            <a:ext cx="900000" cy="669769"/>
          </a:xfrm>
          <a:prstGeom prst="roundRect">
            <a:avLst/>
          </a:prstGeom>
          <a:solidFill>
            <a:schemeClr val="tx2"/>
          </a:solidFill>
          <a:ln w="9525">
            <a:noFill/>
          </a:ln>
          <a:effectLst/>
          <a:extLst/>
        </p:spPr>
        <p:txBody>
          <a:bodyPr vert="horz" wrap="square" lIns="45696" tIns="45696" rIns="45696" bIns="45696" numCol="1" anchor="ctr" anchorCtr="0" compatLnSpc="1">
            <a:prstTxWarp prst="textNoShape">
              <a:avLst/>
            </a:prstTxWarp>
            <a:noAutofit/>
          </a:bodyPr>
          <a:lstStyle>
            <a:lvl1pPr marL="0" lvl="0" indent="0" defTabSz="895350" eaLnBrk="1" hangingPunct="1">
              <a:buClr>
                <a:schemeClr val="tx2"/>
              </a:buClr>
              <a:defRPr baseline="0">
                <a:latin typeface="+mn-lt"/>
              </a:defRPr>
            </a:lvl1pPr>
            <a:lvl2pPr marL="193675" lvl="1" indent="-192088" defTabSz="895350" eaLnBrk="1" hangingPunct="1">
              <a:buClr>
                <a:schemeClr val="tx2"/>
              </a:buClr>
              <a:buSzPct val="125000"/>
              <a:buFont typeface="Arial" charset="0"/>
              <a:buChar char="▪"/>
              <a:defRPr baseline="0">
                <a:latin typeface="+mn-lt"/>
              </a:defRPr>
            </a:lvl2pPr>
            <a:lvl3pPr marL="457200" lvl="2" indent="-261938" defTabSz="895350" eaLnBrk="1" hangingPunct="1">
              <a:buClr>
                <a:schemeClr val="tx2"/>
              </a:buClr>
              <a:buSzPct val="120000"/>
              <a:buFont typeface="Arial" charset="0"/>
              <a:buChar char="–"/>
              <a:defRPr baseline="0">
                <a:latin typeface="+mn-lt"/>
              </a:defRPr>
            </a:lvl3pPr>
            <a:lvl4pPr marL="614363" lvl="3" indent="-155575" defTabSz="895350" eaLnBrk="1" hangingPunct="1">
              <a:buClr>
                <a:schemeClr val="tx2"/>
              </a:buClr>
              <a:buSzPct val="120000"/>
              <a:buFont typeface="Arial" charset="0"/>
              <a:buChar char="▫"/>
              <a:defRPr baseline="0">
                <a:latin typeface="+mn-lt"/>
              </a:defRPr>
            </a:lvl4pPr>
            <a:lvl5pPr marL="749808" lvl="4"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algn="ctr" fontAlgn="base">
              <a:spcBef>
                <a:spcPct val="0"/>
              </a:spcBef>
              <a:spcAft>
                <a:spcPct val="0"/>
              </a:spcAft>
              <a:buClr>
                <a:srgbClr val="47A0AF"/>
              </a:buClr>
            </a:pPr>
            <a:r>
              <a:rPr lang="nl-NL" sz="1200" b="1">
                <a:solidFill>
                  <a:srgbClr val="FFFFFF"/>
                </a:solidFill>
              </a:rPr>
              <a:t>Tijd</a:t>
            </a:r>
          </a:p>
        </p:txBody>
      </p:sp>
      <p:sp>
        <p:nvSpPr>
          <p:cNvPr id="27" name="Rectangle 10"/>
          <p:cNvSpPr txBox="1">
            <a:spLocks/>
          </p:cNvSpPr>
          <p:nvPr/>
        </p:nvSpPr>
        <p:spPr bwMode="gray">
          <a:xfrm>
            <a:off x="7708558" y="1544039"/>
            <a:ext cx="3544221" cy="458615"/>
          </a:xfrm>
          <a:prstGeom prst="round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a:latin typeface="+mn-lt"/>
              </a:defRPr>
            </a:lvl1pPr>
            <a:lvl2pPr marL="193675" lvl="1" indent="-192088" defTabSz="895350" eaLnBrk="1" hangingPunct="1">
              <a:buClr>
                <a:schemeClr val="tx2"/>
              </a:buClr>
              <a:buSzPct val="125000"/>
              <a:buFont typeface="Arial" charset="0"/>
              <a:buChar char="▪"/>
              <a:defRPr>
                <a:latin typeface="+mn-lt"/>
              </a:defRPr>
            </a:lvl2pPr>
            <a:lvl3pPr marL="457200" lvl="2" indent="-261938" defTabSz="895350" eaLnBrk="1" hangingPunct="1">
              <a:buClr>
                <a:schemeClr val="tx2"/>
              </a:buClr>
              <a:buSzPct val="120000"/>
              <a:buFont typeface="Arial" charset="0"/>
              <a:buChar char="–"/>
              <a:defRPr>
                <a:latin typeface="+mn-lt"/>
              </a:defRPr>
            </a:lvl3pPr>
            <a:lvl4pPr marL="614363" lvl="3" indent="-155575" defTabSz="895350" eaLnBrk="1" hangingPunct="1">
              <a:buClr>
                <a:schemeClr val="tx2"/>
              </a:buClr>
              <a:buSzPct val="120000"/>
              <a:buFont typeface="Arial" charset="0"/>
              <a:buChar char="▫"/>
              <a:defRPr>
                <a:latin typeface="+mn-lt"/>
              </a:defRPr>
            </a:lvl4pPr>
            <a:lvl5pPr marL="749808" lvl="4" indent="-130175" defTabSz="895350" eaLnBrk="1" hangingPunct="1">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marL="1587" lvl="1" indent="0" fontAlgn="base">
              <a:spcBef>
                <a:spcPct val="20000"/>
              </a:spcBef>
              <a:spcAft>
                <a:spcPct val="0"/>
              </a:spcAft>
              <a:buClr>
                <a:srgbClr val="47A0AF"/>
              </a:buClr>
              <a:buSzPct val="100000"/>
              <a:buNone/>
            </a:pPr>
            <a:r>
              <a:rPr lang="nl-NL" sz="1200">
                <a:solidFill>
                  <a:srgbClr val="000000"/>
                </a:solidFill>
              </a:rPr>
              <a:t>45 min</a:t>
            </a:r>
          </a:p>
          <a:p>
            <a:pPr marL="1587" lvl="1" indent="0" fontAlgn="base">
              <a:spcBef>
                <a:spcPct val="20000"/>
              </a:spcBef>
              <a:spcAft>
                <a:spcPct val="0"/>
              </a:spcAft>
              <a:buClr>
                <a:srgbClr val="47A0AF"/>
              </a:buClr>
              <a:buSzPct val="100000"/>
              <a:buNone/>
            </a:pPr>
            <a:r>
              <a:rPr lang="nl-NL" sz="1200">
                <a:solidFill>
                  <a:srgbClr val="000000"/>
                </a:solidFill>
              </a:rPr>
              <a:t>of zelf te bepalen</a:t>
            </a:r>
          </a:p>
        </p:txBody>
      </p:sp>
      <p:sp>
        <p:nvSpPr>
          <p:cNvPr id="34" name="Titel 1"/>
          <p:cNvSpPr txBox="1">
            <a:spLocks/>
          </p:cNvSpPr>
          <p:nvPr/>
        </p:nvSpPr>
        <p:spPr>
          <a:xfrm>
            <a:off x="207034" y="214271"/>
            <a:ext cx="7471572" cy="215444"/>
          </a:xfrm>
          <a:prstGeom prst="rect">
            <a:avLst/>
          </a:prstGeom>
        </p:spPr>
        <p:txBody>
          <a:bodyPr lIns="91392" tIns="45696" rIns="91392" bIns="45696"/>
          <a:lstStyle>
            <a:lvl1pPr algn="l" defTabSz="913526" rtl="0" eaLnBrk="1" fontAlgn="base" hangingPunct="1">
              <a:spcBef>
                <a:spcPct val="0"/>
              </a:spcBef>
              <a:spcAft>
                <a:spcPct val="0"/>
              </a:spcAft>
              <a:tabLst>
                <a:tab pos="364439" algn="l"/>
              </a:tabLst>
              <a:defRPr sz="1400" b="1">
                <a:solidFill>
                  <a:schemeClr val="tx1"/>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a:lstStyle>
          <a:p>
            <a:r>
              <a:rPr lang="nl-NL" kern="0">
                <a:solidFill>
                  <a:srgbClr val="000000"/>
                </a:solidFill>
              </a:rPr>
              <a:t>Facilitatornotes – Intervisie</a:t>
            </a:r>
          </a:p>
        </p:txBody>
      </p:sp>
      <p:sp>
        <p:nvSpPr>
          <p:cNvPr id="3" name="Tijdelijke aanduiding voor dianummer 2"/>
          <p:cNvSpPr>
            <a:spLocks noGrp="1"/>
          </p:cNvSpPr>
          <p:nvPr>
            <p:ph type="sldNum" sz="quarter" idx="4"/>
          </p:nvPr>
        </p:nvSpPr>
        <p:spPr/>
        <p:txBody>
          <a:bodyPr/>
          <a:lstStyle/>
          <a:p>
            <a:fld id="{42C328C1-A84F-4A39-A664-DBA00541A8C6}" type="slidenum">
              <a:rPr lang="nl-NL" smtClean="0">
                <a:solidFill>
                  <a:srgbClr val="2E75B6"/>
                </a:solidFill>
              </a:rPr>
              <a:pPr/>
              <a:t>2</a:t>
            </a:fld>
            <a:endParaRPr lang="nl-NL">
              <a:solidFill>
                <a:srgbClr val="2E75B6"/>
              </a:solidFill>
            </a:endParaRPr>
          </a:p>
        </p:txBody>
      </p:sp>
      <p:sp>
        <p:nvSpPr>
          <p:cNvPr id="38" name="Rectangle 3"/>
          <p:cNvSpPr txBox="1">
            <a:spLocks/>
          </p:cNvSpPr>
          <p:nvPr/>
        </p:nvSpPr>
        <p:spPr>
          <a:xfrm>
            <a:off x="222538" y="2694378"/>
            <a:ext cx="503008" cy="188506"/>
          </a:xfrm>
          <a:prstGeom prst="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a:latin typeface="+mn-lt"/>
              </a:defRPr>
            </a:lvl1pPr>
            <a:lvl2pPr marL="193675" lvl="1" indent="-192088" defTabSz="895350" eaLnBrk="1" hangingPunct="1">
              <a:buClr>
                <a:schemeClr val="tx2"/>
              </a:buClr>
              <a:buSzPct val="125000"/>
              <a:buFont typeface="Arial" charset="0"/>
              <a:buChar char="▪"/>
              <a:defRPr>
                <a:latin typeface="+mn-lt"/>
              </a:defRPr>
            </a:lvl2pPr>
            <a:lvl3pPr marL="457200" lvl="2" indent="-261938" defTabSz="895350" eaLnBrk="1" hangingPunct="1">
              <a:buClr>
                <a:schemeClr val="tx2"/>
              </a:buClr>
              <a:buSzPct val="120000"/>
              <a:buFont typeface="Arial" charset="0"/>
              <a:buChar char="–"/>
              <a:defRPr>
                <a:latin typeface="+mn-lt"/>
              </a:defRPr>
            </a:lvl3pPr>
            <a:lvl4pPr marL="614363" lvl="3" indent="-155575" defTabSz="895350" eaLnBrk="1" hangingPunct="1">
              <a:buClr>
                <a:schemeClr val="tx2"/>
              </a:buClr>
              <a:buSzPct val="120000"/>
              <a:buFont typeface="Arial" charset="0"/>
              <a:buChar char="▫"/>
              <a:defRPr>
                <a:latin typeface="+mn-lt"/>
              </a:defRPr>
            </a:lvl4pPr>
            <a:lvl5pPr marL="749808" lvl="4" indent="-130175" defTabSz="895350" eaLnBrk="1" hangingPunct="1">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fontAlgn="base">
              <a:spcBef>
                <a:spcPct val="0"/>
              </a:spcBef>
              <a:spcAft>
                <a:spcPct val="0"/>
              </a:spcAft>
              <a:buClr>
                <a:srgbClr val="47A0AF"/>
              </a:buClr>
            </a:pPr>
            <a:r>
              <a:rPr lang="nl-NL" sz="1200">
                <a:solidFill>
                  <a:srgbClr val="000000"/>
                </a:solidFill>
              </a:rPr>
              <a:t>5 min</a:t>
            </a:r>
          </a:p>
        </p:txBody>
      </p:sp>
      <p:sp>
        <p:nvSpPr>
          <p:cNvPr id="39" name="TextBox 53"/>
          <p:cNvSpPr txBox="1">
            <a:spLocks/>
          </p:cNvSpPr>
          <p:nvPr/>
        </p:nvSpPr>
        <p:spPr>
          <a:xfrm>
            <a:off x="1749064" y="2667086"/>
            <a:ext cx="7040901" cy="738664"/>
          </a:xfrm>
          <a:prstGeom prst="rect">
            <a:avLst/>
          </a:prstGeom>
          <a:solidFill>
            <a:schemeClr val="bg1"/>
          </a:solidFill>
        </p:spPr>
        <p:txBody>
          <a:bodyPr wrap="square" lIns="0" tIns="0" rIns="0" bIns="0" rtlCol="0" anchor="t">
            <a:spAutoFit/>
          </a:bodyPr>
          <a:lstStyle/>
          <a:p>
            <a:pPr marL="174625" lvl="1" indent="-174625" defTabSz="913818">
              <a:buClr>
                <a:schemeClr val="accent3"/>
              </a:buClr>
              <a:buSzPct val="100000"/>
              <a:buFont typeface="Wingdings" panose="05000000000000000000" pitchFamily="2" charset="2"/>
              <a:buChar char="§"/>
            </a:pPr>
            <a:r>
              <a:rPr lang="nl-NL" sz="1200">
                <a:solidFill>
                  <a:srgbClr val="000000"/>
                </a:solidFill>
              </a:rPr>
              <a:t>Als je een intervisie gaat doen is het belangrijk altijd eerst (plenair) de voorwaarden van intervisie uit te leggen.</a:t>
            </a:r>
            <a:endParaRPr lang="nl-NL">
              <a:solidFill>
                <a:srgbClr val="000000"/>
              </a:solidFill>
            </a:endParaRPr>
          </a:p>
          <a:p>
            <a:pPr marL="174625" lvl="1" indent="-174625" defTabSz="913818">
              <a:buClr>
                <a:schemeClr val="accent3"/>
              </a:buClr>
              <a:buSzPct val="100000"/>
              <a:buFont typeface="Wingdings" panose="05000000000000000000" pitchFamily="2" charset="2"/>
              <a:buChar char="§"/>
            </a:pPr>
            <a:r>
              <a:rPr lang="nl-NL" sz="1200">
                <a:solidFill>
                  <a:srgbClr val="000000"/>
                </a:solidFill>
              </a:rPr>
              <a:t>En daarbij helpt het als er wat voorbeelden gegeven worden van het soort issues die je kunt inbrengen bij intervisie .</a:t>
            </a:r>
            <a:endParaRPr lang="nl-NL" sz="1200" b="1">
              <a:solidFill>
                <a:srgbClr val="000000"/>
              </a:solidFill>
              <a:cs typeface="Arial"/>
            </a:endParaRPr>
          </a:p>
        </p:txBody>
      </p:sp>
      <p:cxnSp>
        <p:nvCxnSpPr>
          <p:cNvPr id="41" name="Straight Connector 40"/>
          <p:cNvCxnSpPr>
            <a:cxnSpLocks/>
          </p:cNvCxnSpPr>
          <p:nvPr/>
        </p:nvCxnSpPr>
        <p:spPr>
          <a:xfrm flipH="1">
            <a:off x="253968" y="3462570"/>
            <a:ext cx="8584267" cy="0"/>
          </a:xfrm>
          <a:prstGeom prst="line">
            <a:avLst/>
          </a:prstGeom>
          <a:ln w="19050">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42" name="Rectangle 3"/>
          <p:cNvSpPr txBox="1">
            <a:spLocks/>
          </p:cNvSpPr>
          <p:nvPr/>
        </p:nvSpPr>
        <p:spPr>
          <a:xfrm>
            <a:off x="222538" y="3585082"/>
            <a:ext cx="503008" cy="188506"/>
          </a:xfrm>
          <a:prstGeom prst="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a:latin typeface="+mn-lt"/>
              </a:defRPr>
            </a:lvl1pPr>
            <a:lvl2pPr marL="193675" lvl="1" indent="-192088" defTabSz="895350" eaLnBrk="1" hangingPunct="1">
              <a:buClr>
                <a:schemeClr val="tx2"/>
              </a:buClr>
              <a:buSzPct val="125000"/>
              <a:buFont typeface="Arial" charset="0"/>
              <a:buChar char="▪"/>
              <a:defRPr>
                <a:latin typeface="+mn-lt"/>
              </a:defRPr>
            </a:lvl2pPr>
            <a:lvl3pPr marL="457200" lvl="2" indent="-261938" defTabSz="895350" eaLnBrk="1" hangingPunct="1">
              <a:buClr>
                <a:schemeClr val="tx2"/>
              </a:buClr>
              <a:buSzPct val="120000"/>
              <a:buFont typeface="Arial" charset="0"/>
              <a:buChar char="–"/>
              <a:defRPr>
                <a:latin typeface="+mn-lt"/>
              </a:defRPr>
            </a:lvl3pPr>
            <a:lvl4pPr marL="614363" lvl="3" indent="-155575" defTabSz="895350" eaLnBrk="1" hangingPunct="1">
              <a:buClr>
                <a:schemeClr val="tx2"/>
              </a:buClr>
              <a:buSzPct val="120000"/>
              <a:buFont typeface="Arial" charset="0"/>
              <a:buChar char="▫"/>
              <a:defRPr>
                <a:latin typeface="+mn-lt"/>
              </a:defRPr>
            </a:lvl4pPr>
            <a:lvl5pPr marL="749808" lvl="4" indent="-130175" defTabSz="895350" eaLnBrk="1" hangingPunct="1">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fontAlgn="base">
              <a:spcBef>
                <a:spcPct val="0"/>
              </a:spcBef>
              <a:spcAft>
                <a:spcPct val="0"/>
              </a:spcAft>
              <a:buClr>
                <a:srgbClr val="47A0AF"/>
              </a:buClr>
            </a:pPr>
            <a:r>
              <a:rPr lang="nl-NL" sz="1200">
                <a:solidFill>
                  <a:srgbClr val="000000"/>
                </a:solidFill>
              </a:rPr>
              <a:t>-- min</a:t>
            </a:r>
          </a:p>
        </p:txBody>
      </p:sp>
      <p:sp>
        <p:nvSpPr>
          <p:cNvPr id="43" name="TextBox 53"/>
          <p:cNvSpPr txBox="1">
            <a:spLocks/>
          </p:cNvSpPr>
          <p:nvPr/>
        </p:nvSpPr>
        <p:spPr>
          <a:xfrm>
            <a:off x="740355" y="2659749"/>
            <a:ext cx="1043038" cy="659771"/>
          </a:xfrm>
          <a:prstGeom prst="rect">
            <a:avLst/>
          </a:prstGeom>
          <a:noFill/>
        </p:spPr>
        <p:txBody>
          <a:bodyPr wrap="square" lIns="0" tIns="0" rIns="0" bIns="0" rtlCol="0">
            <a:spAutoFit/>
          </a:bodyPr>
          <a:lstStyle/>
          <a:p>
            <a:pPr marL="174939" lvl="1" indent="-174939" defTabSz="913818">
              <a:buClr>
                <a:schemeClr val="accent3"/>
              </a:buClr>
              <a:buSzPct val="100000"/>
              <a:buFont typeface="Wingdings" panose="05000000000000000000" pitchFamily="2" charset="2"/>
              <a:buChar char="§"/>
            </a:pPr>
            <a:r>
              <a:rPr lang="nl-NL" sz="1200">
                <a:solidFill>
                  <a:srgbClr val="000000"/>
                </a:solidFill>
              </a:rPr>
              <a:t>Introductie plenair</a:t>
            </a:r>
          </a:p>
          <a:p>
            <a:pPr marL="173037" lvl="1" indent="-171450" defTabSz="913818" fontAlgn="base">
              <a:spcBef>
                <a:spcPct val="50000"/>
              </a:spcBef>
              <a:spcAft>
                <a:spcPct val="0"/>
              </a:spcAft>
              <a:buClr>
                <a:schemeClr val="accent3"/>
              </a:buClr>
              <a:buFont typeface="Wingdings" panose="05000000000000000000" pitchFamily="2" charset="2"/>
              <a:buChar char="§"/>
            </a:pPr>
            <a:endParaRPr lang="nl-NL" sz="1200" b="1">
              <a:solidFill>
                <a:srgbClr val="2FA1D9"/>
              </a:solidFill>
            </a:endParaRPr>
          </a:p>
        </p:txBody>
      </p:sp>
      <p:sp>
        <p:nvSpPr>
          <p:cNvPr id="44" name="Rectangle 3"/>
          <p:cNvSpPr txBox="1">
            <a:spLocks/>
          </p:cNvSpPr>
          <p:nvPr/>
        </p:nvSpPr>
        <p:spPr bwMode="gray">
          <a:xfrm>
            <a:off x="1749064" y="3585082"/>
            <a:ext cx="6824919" cy="2954655"/>
          </a:xfrm>
          <a:prstGeom prst="rect">
            <a:avLst/>
          </a:prstGeom>
          <a:noFill/>
          <a:ln w="9525">
            <a:no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a:latin typeface="+mn-lt"/>
              </a:defRPr>
            </a:lvl1pPr>
            <a:lvl2pPr marL="193675" lvl="1" indent="-192088" defTabSz="895350" eaLnBrk="1" hangingPunct="1">
              <a:buClr>
                <a:schemeClr val="tx2"/>
              </a:buClr>
              <a:buSzPct val="125000"/>
              <a:buFont typeface="Arial" charset="0"/>
              <a:buChar char="▪"/>
              <a:defRPr>
                <a:latin typeface="+mn-lt"/>
              </a:defRPr>
            </a:lvl2pPr>
            <a:lvl3pPr marL="457200" lvl="2" indent="-261938" defTabSz="895350" eaLnBrk="1" hangingPunct="1">
              <a:buClr>
                <a:schemeClr val="tx2"/>
              </a:buClr>
              <a:buSzPct val="120000"/>
              <a:buFont typeface="Arial" charset="0"/>
              <a:buChar char="–"/>
              <a:defRPr>
                <a:latin typeface="+mn-lt"/>
              </a:defRPr>
            </a:lvl3pPr>
            <a:lvl4pPr marL="614363" lvl="3" indent="-155575" defTabSz="895350" eaLnBrk="1" hangingPunct="1">
              <a:buClr>
                <a:schemeClr val="tx2"/>
              </a:buClr>
              <a:buSzPct val="120000"/>
              <a:buFont typeface="Arial" charset="0"/>
              <a:buChar char="▫"/>
              <a:defRPr>
                <a:latin typeface="+mn-lt"/>
              </a:defRPr>
            </a:lvl4pPr>
            <a:lvl5pPr marL="749808" lvl="4" indent="-130175" defTabSz="895350" eaLnBrk="1" hangingPunct="1">
              <a:buClr>
                <a:schemeClr val="tx2"/>
              </a:buClr>
              <a:buSzPct val="89000"/>
              <a:buFont typeface="Arial" charset="0"/>
              <a:buChar char="-"/>
              <a:defRPr>
                <a:latin typeface="+mn-lt"/>
              </a:defRPr>
            </a:lvl5pPr>
            <a:lvl6pPr marL="749808" indent="-130175" defTabSz="895350" fontAlgn="base">
              <a:spcBef>
                <a:spcPct val="0"/>
              </a:spcBef>
              <a:spcAft>
                <a:spcPct val="0"/>
              </a:spcAft>
              <a:buClr>
                <a:schemeClr val="tx2"/>
              </a:buClr>
              <a:buSzPct val="89000"/>
              <a:buFont typeface="Arial" charset="0"/>
              <a:buChar char="-"/>
              <a:defRPr>
                <a:latin typeface="+mn-lt"/>
              </a:defRPr>
            </a:lvl6pPr>
            <a:lvl7pPr marL="749808" indent="-130175" defTabSz="895350" fontAlgn="base">
              <a:spcBef>
                <a:spcPct val="0"/>
              </a:spcBef>
              <a:spcAft>
                <a:spcPct val="0"/>
              </a:spcAft>
              <a:buClr>
                <a:schemeClr val="tx2"/>
              </a:buClr>
              <a:buSzPct val="89000"/>
              <a:buFont typeface="Arial" charset="0"/>
              <a:buChar char="-"/>
              <a:defRPr>
                <a:latin typeface="+mn-lt"/>
              </a:defRPr>
            </a:lvl7pPr>
            <a:lvl8pPr marL="749808" indent="-130175" defTabSz="895350" fontAlgn="base">
              <a:spcBef>
                <a:spcPct val="0"/>
              </a:spcBef>
              <a:spcAft>
                <a:spcPct val="0"/>
              </a:spcAft>
              <a:buClr>
                <a:schemeClr val="tx2"/>
              </a:buClr>
              <a:buSzPct val="89000"/>
              <a:buFont typeface="Arial" charset="0"/>
              <a:buChar char="-"/>
              <a:defRPr>
                <a:latin typeface="+mn-lt"/>
              </a:defRPr>
            </a:lvl8pPr>
            <a:lvl9pPr marL="749808" indent="-130175" defTabSz="895350" fontAlgn="base">
              <a:spcBef>
                <a:spcPct val="0"/>
              </a:spcBef>
              <a:spcAft>
                <a:spcPct val="0"/>
              </a:spcAft>
              <a:buClr>
                <a:schemeClr val="tx2"/>
              </a:buClr>
              <a:buSzPct val="89000"/>
              <a:buFont typeface="Arial" charset="0"/>
              <a:buChar char="-"/>
              <a:defRPr>
                <a:latin typeface="+mn-lt"/>
              </a:defRPr>
            </a:lvl9pPr>
          </a:lstStyle>
          <a:p>
            <a:pPr lvl="1" indent="-191770">
              <a:buClr>
                <a:schemeClr val="accent3"/>
              </a:buClr>
              <a:buSzPct val="100000"/>
              <a:buFont typeface="Wingdings" panose="05000000000000000000" pitchFamily="2" charset="2"/>
              <a:buChar char="§"/>
            </a:pPr>
            <a:r>
              <a:rPr lang="nl-NL" sz="1200">
                <a:solidFill>
                  <a:srgbClr val="000000"/>
                </a:solidFill>
              </a:rPr>
              <a:t>Op de verschillende intervisie bladen staat de voorbereiding, inleiding en instructie van de intervisie.</a:t>
            </a:r>
            <a:endParaRPr lang="nl-NL">
              <a:solidFill>
                <a:srgbClr val="000000"/>
              </a:solidFill>
            </a:endParaRPr>
          </a:p>
          <a:p>
            <a:pPr lvl="1" indent="-191770">
              <a:buClr>
                <a:schemeClr val="accent3"/>
              </a:buClr>
              <a:buSzPct val="100000"/>
              <a:buFont typeface="Wingdings" panose="05000000000000000000" pitchFamily="2" charset="2"/>
              <a:buChar char="§"/>
            </a:pPr>
            <a:r>
              <a:rPr lang="nl-NL" sz="1200" b="1">
                <a:solidFill>
                  <a:srgbClr val="000000"/>
                </a:solidFill>
              </a:rPr>
              <a:t>Intervisiemethode I</a:t>
            </a:r>
            <a:r>
              <a:rPr lang="nl-NL" sz="1200">
                <a:solidFill>
                  <a:srgbClr val="000000"/>
                </a:solidFill>
              </a:rPr>
              <a:t> heeft als kenmerk deelnemers te stimuleren nieuwsgierig te zijn en vragen te stellen in plaats van direct al hun mening en adviezen te geven. De ervaring leert dat krachtige vragen stellen (wat en hoe vragen) een uitdaging is voor professionals als leraren en schoolleiders. Dus behalve dat het leerzaam is voor de inbrenger om anders naar de casus te kijken door de vragen, is het ook leerzaam voor de andere deelnemers om te leren goede vragen te stellen en nieuwsgierig te zijn.</a:t>
            </a:r>
            <a:endParaRPr lang="nl-NL" sz="1200">
              <a:solidFill>
                <a:srgbClr val="000000"/>
              </a:solidFill>
              <a:cs typeface="Arial"/>
            </a:endParaRPr>
          </a:p>
          <a:p>
            <a:pPr lvl="1" indent="-191770">
              <a:buClr>
                <a:schemeClr val="accent3"/>
              </a:buClr>
              <a:buSzPct val="100000"/>
              <a:buFont typeface="Wingdings" panose="05000000000000000000" pitchFamily="2" charset="2"/>
              <a:buChar char="§"/>
            </a:pPr>
            <a:r>
              <a:rPr lang="nl-NL" sz="1200" b="1">
                <a:solidFill>
                  <a:srgbClr val="000000"/>
                </a:solidFill>
              </a:rPr>
              <a:t>Intervisiemethode II </a:t>
            </a:r>
            <a:r>
              <a:rPr lang="nl-NL" sz="1200">
                <a:solidFill>
                  <a:srgbClr val="000000"/>
                </a:solidFill>
              </a:rPr>
              <a:t>heeft als doel de gezamenlijke denkkracht te mobiliseren en adviezen te genereren.</a:t>
            </a:r>
            <a:endParaRPr lang="nl-NL" sz="1200">
              <a:solidFill>
                <a:srgbClr val="000000"/>
              </a:solidFill>
              <a:cs typeface="Arial"/>
            </a:endParaRPr>
          </a:p>
          <a:p>
            <a:pPr lvl="1" indent="-191770">
              <a:buClr>
                <a:schemeClr val="accent3"/>
              </a:buClr>
              <a:buSzPct val="100000"/>
              <a:buFont typeface="Wingdings" panose="05000000000000000000" pitchFamily="2" charset="2"/>
              <a:buChar char="§"/>
            </a:pPr>
            <a:r>
              <a:rPr lang="nl-NL" sz="1200" b="1">
                <a:solidFill>
                  <a:srgbClr val="000000"/>
                </a:solidFill>
              </a:rPr>
              <a:t>Het kampvuurgesprek </a:t>
            </a:r>
            <a:r>
              <a:rPr lang="nl-NL" sz="1200">
                <a:solidFill>
                  <a:srgbClr val="000000"/>
                </a:solidFill>
              </a:rPr>
              <a:t>wordt ingezet als het belangrijk is om zoveel mogelijk afgevaardigden van een team, een school, een organisatie te horen. Dat kan zijn of, omdat het over een belangrijk onderwerp gaat is dat iedereen betreft, of omdat er oud zeer ‘weggewerkt’ moet worden of bijvoorbeeld omdat de communicatie onderling moeizaam verloopt. Een kampvuurgesprek kan met grotere groepen. De rol van de facilitator wordt dan erg belangrijk (*zie volgende pagina).</a:t>
            </a:r>
            <a:endParaRPr lang="nl-NL" sz="1200">
              <a:solidFill>
                <a:srgbClr val="000000"/>
              </a:solidFill>
              <a:cs typeface="Arial"/>
            </a:endParaRPr>
          </a:p>
          <a:p>
            <a:pPr lvl="1" indent="-191770">
              <a:buClr>
                <a:schemeClr val="accent3"/>
              </a:buClr>
              <a:buSzPct val="100000"/>
              <a:buFont typeface="Wingdings" panose="05000000000000000000" pitchFamily="2" charset="2"/>
              <a:buChar char="§"/>
            </a:pPr>
            <a:endParaRPr lang="nl-NL" sz="1200">
              <a:solidFill>
                <a:srgbClr val="000000"/>
              </a:solidFill>
              <a:cs typeface="Arial"/>
            </a:endParaRPr>
          </a:p>
        </p:txBody>
      </p:sp>
      <p:sp>
        <p:nvSpPr>
          <p:cNvPr id="46" name="TextBox 53"/>
          <p:cNvSpPr txBox="1">
            <a:spLocks/>
          </p:cNvSpPr>
          <p:nvPr/>
        </p:nvSpPr>
        <p:spPr>
          <a:xfrm>
            <a:off x="740355" y="3585082"/>
            <a:ext cx="1043038" cy="471265"/>
          </a:xfrm>
          <a:prstGeom prst="rect">
            <a:avLst/>
          </a:prstGeom>
          <a:noFill/>
        </p:spPr>
        <p:txBody>
          <a:bodyPr wrap="square" lIns="0" tIns="0" rIns="0" bIns="0" rtlCol="0">
            <a:spAutoFit/>
          </a:bodyPr>
          <a:lstStyle/>
          <a:p>
            <a:pPr marL="174939" lvl="1" indent="-174939" defTabSz="913818">
              <a:buClr>
                <a:schemeClr val="accent3"/>
              </a:buClr>
              <a:buSzPct val="100000"/>
              <a:buFont typeface="Wingdings" panose="05000000000000000000" pitchFamily="2" charset="2"/>
              <a:buChar char="§"/>
            </a:pPr>
            <a:r>
              <a:rPr lang="nl-NL" sz="1200">
                <a:solidFill>
                  <a:srgbClr val="000000"/>
                </a:solidFill>
              </a:rPr>
              <a:t>Intervisie</a:t>
            </a:r>
          </a:p>
          <a:p>
            <a:pPr marL="173037" lvl="1" indent="-171450" defTabSz="913818" fontAlgn="base">
              <a:spcBef>
                <a:spcPct val="50000"/>
              </a:spcBef>
              <a:spcAft>
                <a:spcPct val="0"/>
              </a:spcAft>
              <a:buClr>
                <a:schemeClr val="accent3"/>
              </a:buClr>
              <a:buFont typeface="Wingdings" panose="05000000000000000000" pitchFamily="2" charset="2"/>
              <a:buChar char="§"/>
            </a:pPr>
            <a:endParaRPr lang="nl-NL" sz="1200" b="1">
              <a:solidFill>
                <a:srgbClr val="2FA1D9"/>
              </a:solidFill>
            </a:endParaRPr>
          </a:p>
        </p:txBody>
      </p:sp>
    </p:spTree>
    <p:extLst>
      <p:ext uri="{BB962C8B-B14F-4D97-AF65-F5344CB8AC3E}">
        <p14:creationId xmlns:p14="http://schemas.microsoft.com/office/powerpoint/2010/main" val="158696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a:solidFill>
                  <a:srgbClr val="000000"/>
                </a:solidFill>
              </a:rPr>
              <a:t>Facilitatornotes – Intervisie</a:t>
            </a:r>
            <a:endParaRPr lang="nl-NL"/>
          </a:p>
        </p:txBody>
      </p:sp>
      <p:sp>
        <p:nvSpPr>
          <p:cNvPr id="2" name="Tijdelijke aanduiding voor dianummer 1"/>
          <p:cNvSpPr>
            <a:spLocks noGrp="1"/>
          </p:cNvSpPr>
          <p:nvPr>
            <p:ph type="sldNum" sz="quarter" idx="4"/>
          </p:nvPr>
        </p:nvSpPr>
        <p:spPr/>
        <p:txBody>
          <a:bodyPr/>
          <a:lstStyle/>
          <a:p>
            <a:fld id="{A9A7A97E-2DE6-4B32-9C2A-BACCA8B86CD9}" type="slidenum">
              <a:rPr lang="nl-NL" smtClean="0">
                <a:solidFill>
                  <a:prstClr val="black">
                    <a:tint val="75000"/>
                  </a:prstClr>
                </a:solidFill>
              </a:rPr>
              <a:pPr/>
              <a:t>3</a:t>
            </a:fld>
            <a:endParaRPr lang="nl-NL">
              <a:solidFill>
                <a:prstClr val="black">
                  <a:tint val="75000"/>
                </a:prstClr>
              </a:solidFill>
            </a:endParaRPr>
          </a:p>
        </p:txBody>
      </p:sp>
      <p:sp>
        <p:nvSpPr>
          <p:cNvPr id="3" name="Rechthoek 2"/>
          <p:cNvSpPr/>
          <p:nvPr/>
        </p:nvSpPr>
        <p:spPr>
          <a:xfrm>
            <a:off x="445325" y="691440"/>
            <a:ext cx="4572000" cy="261610"/>
          </a:xfrm>
          <a:prstGeom prst="rect">
            <a:avLst/>
          </a:prstGeom>
        </p:spPr>
        <p:txBody>
          <a:bodyPr>
            <a:spAutoFit/>
          </a:bodyPr>
          <a:lstStyle/>
          <a:p>
            <a:r>
              <a:rPr lang="nl-NL" sz="1100">
                <a:solidFill>
                  <a:srgbClr val="000000"/>
                </a:solidFill>
              </a:rPr>
              <a:t>)</a:t>
            </a:r>
            <a:endParaRPr lang="nl-NL" sz="1100"/>
          </a:p>
        </p:txBody>
      </p:sp>
      <p:sp>
        <p:nvSpPr>
          <p:cNvPr id="6" name="Rectangle 131"/>
          <p:cNvSpPr>
            <a:spLocks/>
          </p:cNvSpPr>
          <p:nvPr/>
        </p:nvSpPr>
        <p:spPr>
          <a:xfrm>
            <a:off x="154379" y="691440"/>
            <a:ext cx="8778237" cy="5462649"/>
          </a:xfrm>
          <a:prstGeom prst="roundRect">
            <a:avLst>
              <a:gd name="adj" fmla="val 4465"/>
            </a:avLst>
          </a:prstGeom>
          <a:solidFill>
            <a:schemeClr val="bg1"/>
          </a:solidFill>
          <a:ln w="12700">
            <a:solidFill>
              <a:schemeClr val="accent1"/>
            </a:solidFill>
            <a:miter lim="800000"/>
            <a:headEnd/>
            <a:tailEnd/>
          </a:ln>
          <a:effectLst/>
        </p:spPr>
        <p:txBody>
          <a:bodyPr vert="horz" wrap="square" lIns="46614" tIns="46614" rIns="46614" bIns="46614" numCol="1" anchor="t" anchorCtr="0" compatLnSpc="1">
            <a:prstTxWarp prst="textNoShape">
              <a:avLst/>
            </a:prstTxWarp>
            <a:noAutofit/>
          </a:bodyPr>
          <a:lstStyle/>
          <a:p>
            <a:pPr defTabSz="912847">
              <a:buClr>
                <a:srgbClr val="47A0AF"/>
              </a:buClr>
            </a:pPr>
            <a:endParaRPr lang="nl-NL" sz="1200">
              <a:solidFill>
                <a:srgbClr val="000000"/>
              </a:solidFill>
            </a:endParaRPr>
          </a:p>
        </p:txBody>
      </p:sp>
      <p:sp>
        <p:nvSpPr>
          <p:cNvPr id="4" name="Rechthoek 3"/>
          <p:cNvSpPr/>
          <p:nvPr/>
        </p:nvSpPr>
        <p:spPr>
          <a:xfrm>
            <a:off x="500692" y="838200"/>
            <a:ext cx="8219446" cy="3477875"/>
          </a:xfrm>
          <a:prstGeom prst="rect">
            <a:avLst/>
          </a:prstGeom>
        </p:spPr>
        <p:txBody>
          <a:bodyPr wrap="square" anchor="t">
            <a:spAutoFit/>
          </a:bodyPr>
          <a:lstStyle/>
          <a:p>
            <a:pPr>
              <a:defRPr/>
            </a:pPr>
            <a:r>
              <a:rPr lang="nl-NL" sz="1100" b="1">
                <a:solidFill>
                  <a:srgbClr val="000000"/>
                </a:solidFill>
              </a:rPr>
              <a:t>Rol van de facilitator </a:t>
            </a:r>
          </a:p>
          <a:p>
            <a:pPr>
              <a:defRPr/>
            </a:pPr>
            <a:r>
              <a:rPr lang="nl-NL" sz="1100" u="sng">
                <a:solidFill>
                  <a:srgbClr val="000000"/>
                </a:solidFill>
              </a:rPr>
              <a:t>In het algemeen </a:t>
            </a:r>
            <a:r>
              <a:rPr lang="nl-NL" sz="1100">
                <a:solidFill>
                  <a:srgbClr val="000000"/>
                </a:solidFill>
              </a:rPr>
              <a:t>is de facilitator degene die ervoor zorgt dat de intervisie goed verloopt. Hij of zij zorgt ervoor dat er geen discussies ontstaan tussen de deelnemers, dat er één spreker tegelijk is en dat een ander pas spreekt als de vorige spreker uitgesproken is. De facilitator zorgt er ook voor dat er niet gereageerd wordt op wat een vorige spreker heeft gezegd. Deelnemers komen allemaal met hun eigen inbreng. Hun mening over de inbreng van een ander is niet relevant. </a:t>
            </a:r>
          </a:p>
          <a:p>
            <a:pPr>
              <a:defRPr/>
            </a:pPr>
            <a:r>
              <a:rPr lang="nl-NL" sz="1100">
                <a:solidFill>
                  <a:srgbClr val="000000"/>
                </a:solidFill>
              </a:rPr>
              <a:t>De facilitator leidt het dus in goede banen. Hij is ook degene die nadat de probleemeigenaar zijn of haar vraag heeft gesteld, als eerste doorvraagt om de vraag echt helder te krijgen. Tijdens het verdere verloop kan hij of zij ook vragen of de oorspronkelijk gestelde vraag nog de juiste vraag is of dat deze moet worden aangepast. Aan het eind vraagt de facilitator of de probleemeigenaar nu alle inbreng wil verwerken en wil teruggeven waar hij/zij mee aan de slag gaat. Zorg dat dit met respect gebeurt en dat de inbrenger een korte samenvatting geeft en aangeeft waarom hij/zij heeft gekozen voor zijn/haar actie.</a:t>
            </a:r>
          </a:p>
          <a:p>
            <a:pPr>
              <a:defRPr/>
            </a:pPr>
            <a:r>
              <a:rPr lang="nl-NL" sz="1100">
                <a:solidFill>
                  <a:srgbClr val="000000"/>
                </a:solidFill>
              </a:rPr>
              <a:t>De facilitator moet heel bewust aanwezig zijn, ogenschijnlijk niets doen, goed luisteren en goed kunnen doorvragen en ingrijpen als de regels niet nageleefd worden </a:t>
            </a:r>
            <a:endParaRPr lang="nl-NL" sz="1100">
              <a:solidFill>
                <a:srgbClr val="000000"/>
              </a:solidFill>
              <a:cs typeface="Arial"/>
            </a:endParaRPr>
          </a:p>
          <a:p>
            <a:pPr>
              <a:defRPr/>
            </a:pPr>
            <a:endParaRPr lang="nl-NL" sz="1100">
              <a:solidFill>
                <a:srgbClr val="000000"/>
              </a:solidFill>
              <a:cs typeface="Arial"/>
            </a:endParaRPr>
          </a:p>
          <a:p>
            <a:pPr>
              <a:defRPr/>
            </a:pPr>
            <a:r>
              <a:rPr lang="nl-NL" sz="1100">
                <a:solidFill>
                  <a:srgbClr val="000000"/>
                </a:solidFill>
              </a:rPr>
              <a:t>Bij </a:t>
            </a:r>
            <a:r>
              <a:rPr lang="nl-NL" sz="1100" u="sng">
                <a:solidFill>
                  <a:srgbClr val="000000"/>
                </a:solidFill>
              </a:rPr>
              <a:t>intervisiemethode II </a:t>
            </a:r>
            <a:r>
              <a:rPr lang="nl-NL" sz="1100">
                <a:solidFill>
                  <a:srgbClr val="000000"/>
                </a:solidFill>
              </a:rPr>
              <a:t>zorg je er als facilitator voor dat niet steeds dezelfde persoon de ‘</a:t>
            </a:r>
            <a:r>
              <a:rPr lang="nl-NL" sz="1100" err="1">
                <a:solidFill>
                  <a:srgbClr val="000000"/>
                </a:solidFill>
              </a:rPr>
              <a:t>talking</a:t>
            </a:r>
            <a:r>
              <a:rPr lang="nl-NL" sz="1100">
                <a:solidFill>
                  <a:srgbClr val="000000"/>
                </a:solidFill>
              </a:rPr>
              <a:t> stick’ oppakt. Vertraag en geef aan dat er ook ruimte moet zijn voor andere meningen.</a:t>
            </a:r>
            <a:endParaRPr lang="nl-NL" sz="1100">
              <a:solidFill>
                <a:srgbClr val="000000"/>
              </a:solidFill>
              <a:cs typeface="Arial"/>
            </a:endParaRPr>
          </a:p>
          <a:p>
            <a:pPr>
              <a:defRPr/>
            </a:pPr>
            <a:endParaRPr lang="nl-NL" sz="1100">
              <a:solidFill>
                <a:srgbClr val="000000"/>
              </a:solidFill>
            </a:endParaRPr>
          </a:p>
          <a:p>
            <a:pPr>
              <a:defRPr/>
            </a:pPr>
            <a:r>
              <a:rPr lang="nl-NL" sz="1100">
                <a:solidFill>
                  <a:srgbClr val="000000"/>
                </a:solidFill>
              </a:rPr>
              <a:t>Bij het </a:t>
            </a:r>
            <a:r>
              <a:rPr lang="nl-NL" sz="1100" u="sng">
                <a:solidFill>
                  <a:srgbClr val="000000"/>
                </a:solidFill>
              </a:rPr>
              <a:t>kampvuurgesprek</a:t>
            </a:r>
            <a:r>
              <a:rPr lang="nl-NL" sz="1100">
                <a:solidFill>
                  <a:srgbClr val="000000"/>
                </a:solidFill>
              </a:rPr>
              <a:t> heeft de facilitator ook een rol in de sfeer neerzetten, de rust bewaren, vertragen waar nodig en aan het eind versnellen. Dit laatste doe je bijvoorbeeld door het publiek uit te dagen door aan te geven dat er nog 5 min zijn en dat nu het moment is dingen in te brengen en niet eventueel dingen te bewaren voor straks in de pauze. Ga niet te snel, laat stiltes vallen, en vraag of alle ‘stemmen’ zijn gehoord. ‘Het duurt zolang het duurt’ is hier zeker aan de orde.</a:t>
            </a:r>
            <a:endParaRPr lang="nl-NL" sz="1100">
              <a:solidFill>
                <a:srgbClr val="000000"/>
              </a:solidFill>
              <a:cs typeface="Arial"/>
            </a:endParaRPr>
          </a:p>
        </p:txBody>
      </p:sp>
      <p:sp>
        <p:nvSpPr>
          <p:cNvPr id="5" name="TextBox 5"/>
          <p:cNvSpPr txBox="1"/>
          <p:nvPr/>
        </p:nvSpPr>
        <p:spPr>
          <a:xfrm>
            <a:off x="562964" y="4667250"/>
            <a:ext cx="7928574" cy="1201738"/>
          </a:xfrm>
          <a:prstGeom prst="rect">
            <a:avLst/>
          </a:prstGeom>
          <a:noFill/>
        </p:spPr>
        <p:txBody>
          <a:bodyPr wrap="square" lIns="93226" tIns="46613" rIns="93226" bIns="46613" rtlCol="0">
            <a:spAutoFit/>
          </a:bodyPr>
          <a:lstStyle/>
          <a:p>
            <a:pPr defTabSz="913818">
              <a:buClr>
                <a:srgbClr val="47A0AF"/>
              </a:buClr>
            </a:pPr>
            <a:r>
              <a:rPr lang="nl-NL" sz="1200" b="1" i="1">
                <a:solidFill>
                  <a:schemeClr val="accent3"/>
                </a:solidFill>
              </a:rPr>
              <a:t>Tips:</a:t>
            </a:r>
          </a:p>
          <a:p>
            <a:pPr marL="174801" indent="-174801" defTabSz="913818">
              <a:buClr>
                <a:srgbClr val="47A0AF"/>
              </a:buClr>
              <a:buFont typeface="Wingdings" pitchFamily="2" charset="2"/>
              <a:buChar char="§"/>
            </a:pPr>
            <a:r>
              <a:rPr lang="nl-NL" sz="1200">
                <a:solidFill>
                  <a:srgbClr val="000000"/>
                </a:solidFill>
              </a:rPr>
              <a:t>Benadruk de basisregels: vragen stellen (i.p.v. antwoorden geven).</a:t>
            </a:r>
          </a:p>
          <a:p>
            <a:pPr marL="174801" indent="-174801" defTabSz="913818">
              <a:buClr>
                <a:srgbClr val="47A0AF"/>
              </a:buClr>
              <a:buFont typeface="Wingdings" pitchFamily="2" charset="2"/>
              <a:buChar char="§"/>
            </a:pPr>
            <a:r>
              <a:rPr lang="nl-NL" sz="1200">
                <a:solidFill>
                  <a:srgbClr val="000000"/>
                </a:solidFill>
              </a:rPr>
              <a:t>Grijp in zodra de regels ‘overtreden’ worden.</a:t>
            </a:r>
          </a:p>
          <a:p>
            <a:pPr marL="174801" indent="-174801" defTabSz="913818">
              <a:buClr>
                <a:srgbClr val="47A0AF"/>
              </a:buClr>
              <a:buFont typeface="Wingdings" pitchFamily="2" charset="2"/>
              <a:buChar char="§"/>
            </a:pPr>
            <a:r>
              <a:rPr lang="nl-NL" sz="1200">
                <a:solidFill>
                  <a:srgbClr val="000000"/>
                </a:solidFill>
              </a:rPr>
              <a:t>Creëer een sfeer waar deelnemers zich kwetsbaar kunnen opstellen, bv door zelf een vragende en nieuwsgierige houding te hebben, wel directief te zijn in de spelregels en zo neutraal mogelijk te zijn in je reactie (ook non verbaal).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1">
            <a:hlinkClick r:id="" action="ppaction://noaction"/>
          </p:cNvPr>
          <p:cNvSpPr>
            <a:spLocks noGrp="1" noChangeArrowheads="1"/>
          </p:cNvSpPr>
          <p:nvPr>
            <p:custDataLst>
              <p:tags r:id="rId1"/>
            </p:custDataLst>
          </p:nvPr>
        </p:nvSpPr>
        <p:spPr bwMode="gray">
          <a:xfrm>
            <a:off x="1078174" y="2033517"/>
            <a:ext cx="7001302" cy="1241946"/>
          </a:xfrm>
          <a:prstGeom prst="roundRect">
            <a:avLst/>
          </a:prstGeom>
          <a:solidFill>
            <a:schemeClr val="accent2">
              <a:lumMod val="40000"/>
              <a:lumOff val="60000"/>
            </a:schemeClr>
          </a:solidFill>
          <a:ln w="9525">
            <a:noFill/>
            <a:miter lim="800000"/>
            <a:headEnd/>
            <a:tailEnd/>
          </a:ln>
          <a:effectLst/>
          <a:extLst/>
        </p:spPr>
        <p:txBody>
          <a:bodyPr vert="horz" wrap="square" lIns="80912" tIns="80912" rIns="80912" bIns="80912" numCol="1" anchor="ctr" anchorCtr="0" compatLnSpc="1">
            <a:prstTxWarp prst="textNoShape">
              <a:avLst/>
            </a:prstTxWarp>
            <a:noAutofit/>
          </a:bodyPr>
          <a:lstStyle/>
          <a:p>
            <a:pPr marL="1587" lvl="1" algn="ctr" defTabSz="894781">
              <a:buClr>
                <a:schemeClr val="tx2"/>
              </a:buClr>
              <a:buSzPct val="125000"/>
            </a:pPr>
            <a:r>
              <a:rPr lang="nl-NL" sz="2800">
                <a:solidFill>
                  <a:schemeClr val="bg1"/>
                </a:solidFill>
              </a:rPr>
              <a:t>Presentatie </a:t>
            </a:r>
          </a:p>
        </p:txBody>
      </p:sp>
      <p:sp>
        <p:nvSpPr>
          <p:cNvPr id="2" name="Tijdelijke aanduiding voor dianummer 1"/>
          <p:cNvSpPr>
            <a:spLocks noGrp="1"/>
          </p:cNvSpPr>
          <p:nvPr>
            <p:ph type="sldNum" sz="quarter" idx="4"/>
          </p:nvPr>
        </p:nvSpPr>
        <p:spPr/>
        <p:txBody>
          <a:bodyPr/>
          <a:lstStyle/>
          <a:p>
            <a:fld id="{42C328C1-A84F-4A39-A664-DBA00541A8C6}" type="slidenum">
              <a:rPr lang="nl-NL" smtClean="0">
                <a:solidFill>
                  <a:srgbClr val="2E75B6"/>
                </a:solidFill>
              </a:rPr>
              <a:pPr/>
              <a:t>4</a:t>
            </a:fld>
            <a:endParaRPr lang="nl-NL">
              <a:solidFill>
                <a:srgbClr val="2E75B6"/>
              </a:solidFill>
            </a:endParaRPr>
          </a:p>
        </p:txBody>
      </p:sp>
    </p:spTree>
    <p:extLst>
      <p:ext uri="{BB962C8B-B14F-4D97-AF65-F5344CB8AC3E}">
        <p14:creationId xmlns:p14="http://schemas.microsoft.com/office/powerpoint/2010/main" val="3141272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57985" y="234864"/>
            <a:ext cx="7471572" cy="219820"/>
          </a:xfrm>
        </p:spPr>
        <p:txBody>
          <a:bodyPr/>
          <a:lstStyle/>
          <a:p>
            <a:r>
              <a:rPr lang="nl-NL"/>
              <a:t>Intervisie Introductie</a:t>
            </a:r>
          </a:p>
        </p:txBody>
      </p:sp>
      <p:grpSp>
        <p:nvGrpSpPr>
          <p:cNvPr id="7" name="Groep 6"/>
          <p:cNvGrpSpPr/>
          <p:nvPr/>
        </p:nvGrpSpPr>
        <p:grpSpPr>
          <a:xfrm>
            <a:off x="174633" y="1485055"/>
            <a:ext cx="8794743" cy="3887901"/>
            <a:chOff x="204799" y="1239815"/>
            <a:chExt cx="8794743" cy="3887901"/>
          </a:xfrm>
        </p:grpSpPr>
        <p:sp>
          <p:nvSpPr>
            <p:cNvPr id="219" name="Shape 219"/>
            <p:cNvSpPr/>
            <p:nvPr/>
          </p:nvSpPr>
          <p:spPr>
            <a:xfrm>
              <a:off x="204799" y="1419725"/>
              <a:ext cx="4335084" cy="3707991"/>
            </a:xfrm>
            <a:prstGeom prst="roundRect">
              <a:avLst>
                <a:gd name="adj" fmla="val 4794"/>
              </a:avLst>
            </a:prstGeom>
            <a:ln w="12700">
              <a:solidFill>
                <a:schemeClr val="accent1"/>
              </a:solidFill>
            </a:ln>
          </p:spPr>
          <p:txBody>
            <a:bodyPr lIns="0" tIns="0" rIns="0" bIns="0" anchor="ctr"/>
            <a:lstStyle/>
            <a:p>
              <a:pPr algn="ctr" defTabSz="913818"/>
              <a:endParaRPr>
                <a:solidFill>
                  <a:srgbClr val="000000"/>
                </a:solidFill>
              </a:endParaRPr>
            </a:p>
          </p:txBody>
        </p:sp>
        <p:sp>
          <p:nvSpPr>
            <p:cNvPr id="220" name="Shape 220"/>
            <p:cNvSpPr/>
            <p:nvPr/>
          </p:nvSpPr>
          <p:spPr>
            <a:xfrm>
              <a:off x="4663423" y="1419725"/>
              <a:ext cx="4335085" cy="3707991"/>
            </a:xfrm>
            <a:prstGeom prst="roundRect">
              <a:avLst>
                <a:gd name="adj" fmla="val 4489"/>
              </a:avLst>
            </a:prstGeom>
            <a:ln w="12700">
              <a:solidFill>
                <a:schemeClr val="accent1"/>
              </a:solidFill>
            </a:ln>
          </p:spPr>
          <p:txBody>
            <a:bodyPr lIns="0" tIns="0" rIns="0" bIns="0" anchor="ctr"/>
            <a:lstStyle/>
            <a:p>
              <a:pPr algn="ctr" defTabSz="913818"/>
              <a:endParaRPr>
                <a:solidFill>
                  <a:srgbClr val="000000"/>
                </a:solidFill>
              </a:endParaRPr>
            </a:p>
          </p:txBody>
        </p:sp>
        <p:sp>
          <p:nvSpPr>
            <p:cNvPr id="3" name="Tekstvak 2"/>
            <p:cNvSpPr txBox="1"/>
            <p:nvPr/>
          </p:nvSpPr>
          <p:spPr>
            <a:xfrm>
              <a:off x="476606" y="1842559"/>
              <a:ext cx="3791467" cy="2920461"/>
            </a:xfrm>
            <a:prstGeom prst="rect">
              <a:avLst/>
            </a:prstGeom>
            <a:noFill/>
          </p:spPr>
          <p:txBody>
            <a:bodyPr wrap="square" rtlCol="0">
              <a:spAutoFit/>
            </a:bodyPr>
            <a:lstStyle/>
            <a:p>
              <a:pPr marL="285599" indent="-285599">
                <a:buClr>
                  <a:schemeClr val="accent3"/>
                </a:buClr>
                <a:buFont typeface="Wingdings" panose="05000000000000000000" pitchFamily="2" charset="2"/>
                <a:buChar char="§"/>
              </a:pPr>
              <a:r>
                <a:rPr lang="nl-NL" dirty="0"/>
                <a:t>Actuele en concrete situatie</a:t>
              </a:r>
            </a:p>
            <a:p>
              <a:pPr marL="285599" indent="-285599">
                <a:buClr>
                  <a:schemeClr val="accent3"/>
                </a:buClr>
                <a:buFont typeface="Wingdings" panose="05000000000000000000" pitchFamily="2" charset="2"/>
                <a:buChar char="§"/>
              </a:pPr>
              <a:r>
                <a:rPr lang="nl-NL" dirty="0"/>
                <a:t>Persoonlijk gedrag en handelen staan centraal</a:t>
              </a:r>
            </a:p>
            <a:p>
              <a:pPr marL="285599" indent="-285599">
                <a:buClr>
                  <a:schemeClr val="accent3"/>
                </a:buClr>
                <a:buFont typeface="Wingdings" panose="05000000000000000000" pitchFamily="2" charset="2"/>
                <a:buChar char="§"/>
              </a:pPr>
              <a:r>
                <a:rPr lang="nl-NL" dirty="0"/>
                <a:t>Case inbrenger = hoofdrol</a:t>
              </a:r>
            </a:p>
            <a:p>
              <a:pPr marL="285599" indent="-285599">
                <a:buClr>
                  <a:schemeClr val="accent3"/>
                </a:buClr>
                <a:buFont typeface="Wingdings" panose="05000000000000000000" pitchFamily="2" charset="2"/>
                <a:buChar char="§"/>
              </a:pPr>
              <a:r>
                <a:rPr lang="nl-NL" dirty="0"/>
                <a:t>Gebruikmakend van </a:t>
              </a:r>
              <a:r>
                <a:rPr lang="nl-NL" i="1" dirty="0"/>
                <a:t>een</a:t>
              </a:r>
              <a:r>
                <a:rPr lang="nl-NL" dirty="0"/>
                <a:t> methode, die maakt dat de intervisie effectief is</a:t>
              </a:r>
            </a:p>
            <a:p>
              <a:pPr marL="285599" indent="-285599">
                <a:buClr>
                  <a:schemeClr val="accent3"/>
                </a:buClr>
                <a:buFont typeface="Wingdings" panose="05000000000000000000" pitchFamily="2" charset="2"/>
                <a:buChar char="§"/>
              </a:pPr>
              <a:r>
                <a:rPr lang="nl-NL" dirty="0"/>
                <a:t>De methode van vandaag bevordert vragen stellen, geen antwoorden geven!</a:t>
              </a:r>
            </a:p>
          </p:txBody>
        </p:sp>
        <p:sp>
          <p:nvSpPr>
            <p:cNvPr id="12" name="Tekstvak 11"/>
            <p:cNvSpPr txBox="1"/>
            <p:nvPr/>
          </p:nvSpPr>
          <p:spPr>
            <a:xfrm>
              <a:off x="4935229" y="1842559"/>
              <a:ext cx="3791467" cy="2355210"/>
            </a:xfrm>
            <a:prstGeom prst="rect">
              <a:avLst/>
            </a:prstGeom>
            <a:noFill/>
          </p:spPr>
          <p:txBody>
            <a:bodyPr wrap="square" rtlCol="0">
              <a:spAutoFit/>
            </a:bodyPr>
            <a:lstStyle/>
            <a:p>
              <a:pPr marL="285599" indent="-285599">
                <a:buClr>
                  <a:schemeClr val="accent3"/>
                </a:buClr>
                <a:buFont typeface="Wingdings" panose="05000000000000000000" pitchFamily="2" charset="2"/>
                <a:buChar char="§"/>
              </a:pPr>
              <a:r>
                <a:rPr lang="nl-NL"/>
                <a:t>Vrijwillige deelname, gedeelde motivatie</a:t>
              </a:r>
            </a:p>
            <a:p>
              <a:pPr marL="285599" indent="-285599">
                <a:buClr>
                  <a:schemeClr val="accent3"/>
                </a:buClr>
                <a:buFont typeface="Wingdings" panose="05000000000000000000" pitchFamily="2" charset="2"/>
                <a:buChar char="§"/>
              </a:pPr>
              <a:r>
                <a:rPr lang="nl-NL"/>
                <a:t>Kleine groep (5-6 in totaal)</a:t>
              </a:r>
            </a:p>
            <a:p>
              <a:pPr marL="285599" indent="-285599">
                <a:buClr>
                  <a:schemeClr val="accent3"/>
                </a:buClr>
                <a:buFont typeface="Wingdings" panose="05000000000000000000" pitchFamily="2" charset="2"/>
                <a:buChar char="§"/>
              </a:pPr>
              <a:r>
                <a:rPr lang="nl-NL"/>
                <a:t>Het gaat om de ander, geen betweterige houding</a:t>
              </a:r>
            </a:p>
            <a:p>
              <a:pPr marL="285599" indent="-285599">
                <a:buClr>
                  <a:schemeClr val="accent3"/>
                </a:buClr>
                <a:buFont typeface="Wingdings" panose="05000000000000000000" pitchFamily="2" charset="2"/>
                <a:buChar char="§"/>
              </a:pPr>
              <a:r>
                <a:rPr lang="nl-NL"/>
                <a:t>Vertrouwen in elkaar en vertrouwelijkheid</a:t>
              </a:r>
            </a:p>
            <a:p>
              <a:pPr marL="285599" indent="-285599">
                <a:buClr>
                  <a:schemeClr val="accent3"/>
                </a:buClr>
                <a:buFont typeface="Wingdings" panose="05000000000000000000" pitchFamily="2" charset="2"/>
                <a:buChar char="§"/>
              </a:pPr>
              <a:r>
                <a:rPr lang="nl-NL"/>
                <a:t>Open houding</a:t>
              </a:r>
            </a:p>
          </p:txBody>
        </p:sp>
        <p:grpSp>
          <p:nvGrpSpPr>
            <p:cNvPr id="6" name="Groep 5"/>
            <p:cNvGrpSpPr/>
            <p:nvPr/>
          </p:nvGrpSpPr>
          <p:grpSpPr>
            <a:xfrm>
              <a:off x="204799" y="1241779"/>
              <a:ext cx="4335084" cy="383822"/>
              <a:chOff x="204799" y="1241779"/>
              <a:chExt cx="4335084" cy="383822"/>
            </a:xfrm>
          </p:grpSpPr>
          <p:sp>
            <p:nvSpPr>
              <p:cNvPr id="5" name="Afgeronde rechthoek 4"/>
              <p:cNvSpPr/>
              <p:nvPr/>
            </p:nvSpPr>
            <p:spPr>
              <a:xfrm>
                <a:off x="204799" y="1241779"/>
                <a:ext cx="4335084" cy="383822"/>
              </a:xfrm>
              <a:prstGeom prst="round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4" name="Tekstvak 3"/>
              <p:cNvSpPr txBox="1"/>
              <p:nvPr/>
            </p:nvSpPr>
            <p:spPr>
              <a:xfrm>
                <a:off x="1654773" y="1247061"/>
                <a:ext cx="1435134" cy="369332"/>
              </a:xfrm>
              <a:prstGeom prst="rect">
                <a:avLst/>
              </a:prstGeom>
              <a:noFill/>
            </p:spPr>
            <p:txBody>
              <a:bodyPr wrap="square" rtlCol="0">
                <a:spAutoFit/>
              </a:bodyPr>
              <a:lstStyle/>
              <a:p>
                <a:r>
                  <a:rPr lang="nl-NL" b="1">
                    <a:solidFill>
                      <a:schemeClr val="bg1"/>
                    </a:solidFill>
                  </a:rPr>
                  <a:t>Kenmerken</a:t>
                </a:r>
              </a:p>
            </p:txBody>
          </p:sp>
        </p:grpSp>
        <p:grpSp>
          <p:nvGrpSpPr>
            <p:cNvPr id="13" name="Groep 12"/>
            <p:cNvGrpSpPr/>
            <p:nvPr/>
          </p:nvGrpSpPr>
          <p:grpSpPr>
            <a:xfrm>
              <a:off x="4664458" y="1239815"/>
              <a:ext cx="4335084" cy="385785"/>
              <a:chOff x="204799" y="1241779"/>
              <a:chExt cx="4335084" cy="383822"/>
            </a:xfrm>
          </p:grpSpPr>
          <p:sp>
            <p:nvSpPr>
              <p:cNvPr id="14" name="Afgeronde rechthoek 13"/>
              <p:cNvSpPr/>
              <p:nvPr/>
            </p:nvSpPr>
            <p:spPr>
              <a:xfrm>
                <a:off x="204799" y="1241779"/>
                <a:ext cx="4335084" cy="383822"/>
              </a:xfrm>
              <a:prstGeom prst="round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15" name="Tekstvak 14"/>
              <p:cNvSpPr txBox="1"/>
              <p:nvPr/>
            </p:nvSpPr>
            <p:spPr>
              <a:xfrm>
                <a:off x="1551026" y="1247061"/>
                <a:ext cx="1640557" cy="367452"/>
              </a:xfrm>
              <a:prstGeom prst="rect">
                <a:avLst/>
              </a:prstGeom>
              <a:noFill/>
            </p:spPr>
            <p:txBody>
              <a:bodyPr wrap="square" rtlCol="0">
                <a:spAutoFit/>
              </a:bodyPr>
              <a:lstStyle/>
              <a:p>
                <a:r>
                  <a:rPr lang="nl-NL" b="1">
                    <a:solidFill>
                      <a:schemeClr val="bg1"/>
                    </a:solidFill>
                  </a:rPr>
                  <a:t>Voorwaarden</a:t>
                </a:r>
              </a:p>
            </p:txBody>
          </p:sp>
        </p:grpSp>
      </p:grpSp>
      <p:sp>
        <p:nvSpPr>
          <p:cNvPr id="8" name="Tijdelijke aanduiding voor dianummer 7"/>
          <p:cNvSpPr>
            <a:spLocks noGrp="1"/>
          </p:cNvSpPr>
          <p:nvPr>
            <p:ph type="sldNum" sz="quarter" idx="4"/>
          </p:nvPr>
        </p:nvSpPr>
        <p:spPr/>
        <p:txBody>
          <a:bodyPr/>
          <a:lstStyle/>
          <a:p>
            <a:fld id="{42C328C1-A84F-4A39-A664-DBA00541A8C6}" type="slidenum">
              <a:rPr lang="nl-NL" smtClean="0">
                <a:solidFill>
                  <a:srgbClr val="2E75B6"/>
                </a:solidFill>
              </a:rPr>
              <a:pPr/>
              <a:t>5</a:t>
            </a:fld>
            <a:endParaRPr lang="nl-NL">
              <a:solidFill>
                <a:srgbClr val="2E75B6"/>
              </a:solidFill>
            </a:endParaRPr>
          </a:p>
        </p:txBody>
      </p:sp>
    </p:spTree>
    <p:extLst>
      <p:ext uri="{BB962C8B-B14F-4D97-AF65-F5344CB8AC3E}">
        <p14:creationId xmlns:p14="http://schemas.microsoft.com/office/powerpoint/2010/main" val="143579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Shape 223"/>
          <p:cNvSpPr/>
          <p:nvPr/>
        </p:nvSpPr>
        <p:spPr>
          <a:xfrm>
            <a:off x="660149" y="1496676"/>
            <a:ext cx="7986075" cy="1705896"/>
          </a:xfrm>
          <a:prstGeom prst="roundRect">
            <a:avLst/>
          </a:prstGeom>
          <a:noFill/>
          <a:ln w="12700">
            <a:solidFill>
              <a:schemeClr val="tx2"/>
            </a:solidFill>
            <a:miter lim="400000"/>
          </a:ln>
        </p:spPr>
        <p:txBody>
          <a:bodyPr lIns="0" tIns="0" rIns="0" bIns="0" anchor="ctr"/>
          <a:lstStyle/>
          <a:p>
            <a:pPr algn="ctr" defTabSz="913818"/>
            <a:endParaRPr>
              <a:solidFill>
                <a:srgbClr val="000000"/>
              </a:solidFill>
            </a:endParaRPr>
          </a:p>
        </p:txBody>
      </p:sp>
      <p:sp>
        <p:nvSpPr>
          <p:cNvPr id="227" name="Shape 227"/>
          <p:cNvSpPr/>
          <p:nvPr/>
        </p:nvSpPr>
        <p:spPr>
          <a:xfrm>
            <a:off x="908982" y="4753578"/>
            <a:ext cx="7073093" cy="753668"/>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marL="180880" lvl="1" indent="-179293" defTabSz="913570">
              <a:buClr>
                <a:schemeClr val="accent3"/>
              </a:buClr>
              <a:buSzPct val="100000"/>
              <a:buFont typeface="Wingdings" panose="05000000000000000000" pitchFamily="2" charset="2"/>
              <a:buChar char="§"/>
              <a:defRPr sz="1800"/>
            </a:pPr>
            <a:r>
              <a:rPr lang="nl-NL" sz="1600">
                <a:solidFill>
                  <a:srgbClr val="000000"/>
                </a:solidFill>
              </a:rPr>
              <a:t>Ik merk dat ik het heel lastig vind om met feedback om te gaan. Ik leer ervan, maar ik lig er ook wakker van.</a:t>
            </a:r>
          </a:p>
          <a:p>
            <a:pPr marL="180880" lvl="1" indent="-179293" defTabSz="913570">
              <a:buClr>
                <a:schemeClr val="accent3"/>
              </a:buClr>
              <a:buSzPct val="100000"/>
              <a:buFont typeface="Wingdings" panose="05000000000000000000" pitchFamily="2" charset="2"/>
              <a:buChar char="§"/>
              <a:defRPr sz="1800"/>
            </a:pPr>
            <a:r>
              <a:rPr lang="nl-NL" sz="1600">
                <a:solidFill>
                  <a:srgbClr val="000000"/>
                </a:solidFill>
              </a:rPr>
              <a:t>Ik zou graag willen dat ik van mezelf niet zo perfect hoef te zijn.</a:t>
            </a:r>
          </a:p>
        </p:txBody>
      </p:sp>
      <p:sp>
        <p:nvSpPr>
          <p:cNvPr id="3" name="Titel 2"/>
          <p:cNvSpPr>
            <a:spLocks noGrp="1"/>
          </p:cNvSpPr>
          <p:nvPr>
            <p:ph type="title"/>
          </p:nvPr>
        </p:nvSpPr>
        <p:spPr>
          <a:xfrm>
            <a:off x="357985" y="234864"/>
            <a:ext cx="7471572" cy="219820"/>
          </a:xfrm>
        </p:spPr>
        <p:txBody>
          <a:bodyPr/>
          <a:lstStyle/>
          <a:p>
            <a:r>
              <a:rPr lang="nl-NL"/>
              <a:t>Voorbeeld intervisie vraagstuk</a:t>
            </a:r>
          </a:p>
        </p:txBody>
      </p:sp>
      <p:grpSp>
        <p:nvGrpSpPr>
          <p:cNvPr id="6" name="Groep 5"/>
          <p:cNvGrpSpPr/>
          <p:nvPr/>
        </p:nvGrpSpPr>
        <p:grpSpPr>
          <a:xfrm>
            <a:off x="908977" y="1151472"/>
            <a:ext cx="1901956" cy="352085"/>
            <a:chOff x="2788356" y="616256"/>
            <a:chExt cx="1794934" cy="352085"/>
          </a:xfrm>
        </p:grpSpPr>
        <p:sp>
          <p:nvSpPr>
            <p:cNvPr id="4" name="Afgeronde rechthoek 3"/>
            <p:cNvSpPr/>
            <p:nvPr/>
          </p:nvSpPr>
          <p:spPr>
            <a:xfrm>
              <a:off x="2788356" y="616256"/>
              <a:ext cx="1794934" cy="345209"/>
            </a:xfrm>
            <a:prstGeom prst="roundRect">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5" name="Tekstvak 4"/>
            <p:cNvSpPr txBox="1"/>
            <p:nvPr/>
          </p:nvSpPr>
          <p:spPr>
            <a:xfrm>
              <a:off x="3021574" y="622911"/>
              <a:ext cx="1328496" cy="345430"/>
            </a:xfrm>
            <a:prstGeom prst="rect">
              <a:avLst/>
            </a:prstGeom>
            <a:noFill/>
            <a:ln>
              <a:noFill/>
            </a:ln>
          </p:spPr>
          <p:txBody>
            <a:bodyPr wrap="square" rtlCol="0">
              <a:spAutoFit/>
            </a:bodyPr>
            <a:lstStyle/>
            <a:p>
              <a:r>
                <a:rPr lang="nl-NL" sz="1600" b="1">
                  <a:solidFill>
                    <a:schemeClr val="bg1"/>
                  </a:solidFill>
                </a:rPr>
                <a:t>Voorbeeld 1</a:t>
              </a:r>
            </a:p>
          </p:txBody>
        </p:sp>
      </p:grpSp>
      <p:sp>
        <p:nvSpPr>
          <p:cNvPr id="222" name="Shape 222"/>
          <p:cNvSpPr/>
          <p:nvPr/>
        </p:nvSpPr>
        <p:spPr>
          <a:xfrm>
            <a:off x="660149" y="4316129"/>
            <a:ext cx="7986075" cy="1705896"/>
          </a:xfrm>
          <a:prstGeom prst="roundRect">
            <a:avLst/>
          </a:prstGeom>
          <a:noFill/>
          <a:ln w="12700">
            <a:solidFill>
              <a:schemeClr val="accent1"/>
            </a:solidFill>
            <a:miter lim="400000"/>
          </a:ln>
        </p:spPr>
        <p:txBody>
          <a:bodyPr lIns="0" tIns="0" rIns="0" bIns="0" anchor="ctr"/>
          <a:lstStyle/>
          <a:p>
            <a:pPr algn="ctr" defTabSz="913818"/>
            <a:endParaRPr>
              <a:solidFill>
                <a:srgbClr val="000000"/>
              </a:solidFill>
            </a:endParaRPr>
          </a:p>
        </p:txBody>
      </p:sp>
      <p:grpSp>
        <p:nvGrpSpPr>
          <p:cNvPr id="13" name="Groep 12"/>
          <p:cNvGrpSpPr/>
          <p:nvPr/>
        </p:nvGrpSpPr>
        <p:grpSpPr>
          <a:xfrm>
            <a:off x="908977" y="3964201"/>
            <a:ext cx="1794934" cy="352085"/>
            <a:chOff x="2788356" y="616256"/>
            <a:chExt cx="1794934" cy="352085"/>
          </a:xfrm>
        </p:grpSpPr>
        <p:sp>
          <p:nvSpPr>
            <p:cNvPr id="14" name="Afgeronde rechthoek 13"/>
            <p:cNvSpPr/>
            <p:nvPr/>
          </p:nvSpPr>
          <p:spPr>
            <a:xfrm>
              <a:off x="2788356" y="616256"/>
              <a:ext cx="1794934" cy="345209"/>
            </a:xfrm>
            <a:prstGeom prst="roundRect">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15" name="Tekstvak 14"/>
            <p:cNvSpPr txBox="1"/>
            <p:nvPr/>
          </p:nvSpPr>
          <p:spPr>
            <a:xfrm>
              <a:off x="3006519" y="622911"/>
              <a:ext cx="1358608" cy="345430"/>
            </a:xfrm>
            <a:prstGeom prst="rect">
              <a:avLst/>
            </a:prstGeom>
            <a:noFill/>
            <a:ln>
              <a:noFill/>
            </a:ln>
          </p:spPr>
          <p:txBody>
            <a:bodyPr wrap="square" rtlCol="0">
              <a:spAutoFit/>
            </a:bodyPr>
            <a:lstStyle/>
            <a:p>
              <a:r>
                <a:rPr lang="nl-NL" sz="1600" b="1">
                  <a:solidFill>
                    <a:schemeClr val="bg1"/>
                  </a:solidFill>
                </a:rPr>
                <a:t>Voorbeeld 2</a:t>
              </a:r>
            </a:p>
          </p:txBody>
        </p:sp>
      </p:grpSp>
      <p:sp>
        <p:nvSpPr>
          <p:cNvPr id="9" name="Tekstvak 8"/>
          <p:cNvSpPr txBox="1"/>
          <p:nvPr/>
        </p:nvSpPr>
        <p:spPr>
          <a:xfrm>
            <a:off x="879132" y="1690762"/>
            <a:ext cx="6429278" cy="1348437"/>
          </a:xfrm>
          <a:prstGeom prst="rect">
            <a:avLst/>
          </a:prstGeom>
          <a:noFill/>
        </p:spPr>
        <p:txBody>
          <a:bodyPr wrap="square" lIns="91392" tIns="45696" rIns="91392" bIns="45696" rtlCol="0" anchor="t">
            <a:spAutoFit/>
          </a:bodyPr>
          <a:lstStyle/>
          <a:p>
            <a:pPr marL="285115" indent="-285115">
              <a:buClr>
                <a:schemeClr val="accent3"/>
              </a:buClr>
              <a:buFont typeface="Wingdings" panose="05000000000000000000" pitchFamily="2" charset="2"/>
              <a:buChar char="§"/>
            </a:pPr>
            <a:r>
              <a:rPr lang="nl-NL" sz="1600"/>
              <a:t>Onze schoolleider zegt leerKRACHT heel belangrijk te vinden, maar ze is zelden bij teamsessies aanwezig. Wij groeien als team en zij blijft achter op onze ontwikkeling.</a:t>
            </a:r>
            <a:endParaRPr lang="nl-NL"/>
          </a:p>
          <a:p>
            <a:pPr marL="285115" indent="-285115">
              <a:buClr>
                <a:schemeClr val="accent3"/>
              </a:buClr>
              <a:buFont typeface="Wingdings" panose="05000000000000000000" pitchFamily="2" charset="2"/>
              <a:buChar char="§"/>
            </a:pPr>
            <a:r>
              <a:rPr lang="nl-NL" sz="1600"/>
              <a:t>Hoe kunnen we haar op een positieve manier bij onze gezamenlijke ontwikkeling betrekken?</a:t>
            </a:r>
            <a:endParaRPr lang="nl-NL" sz="1600">
              <a:cs typeface="Arial"/>
            </a:endParaRPr>
          </a:p>
        </p:txBody>
      </p:sp>
      <p:sp>
        <p:nvSpPr>
          <p:cNvPr id="2" name="Tijdelijke aanduiding voor dianummer 1"/>
          <p:cNvSpPr>
            <a:spLocks noGrp="1"/>
          </p:cNvSpPr>
          <p:nvPr>
            <p:ph type="sldNum" sz="quarter" idx="4"/>
          </p:nvPr>
        </p:nvSpPr>
        <p:spPr/>
        <p:txBody>
          <a:bodyPr/>
          <a:lstStyle/>
          <a:p>
            <a:fld id="{42C328C1-A84F-4A39-A664-DBA00541A8C6}" type="slidenum">
              <a:rPr lang="nl-NL" smtClean="0">
                <a:solidFill>
                  <a:srgbClr val="2E75B6"/>
                </a:solidFill>
              </a:rPr>
              <a:pPr/>
              <a:t>6</a:t>
            </a:fld>
            <a:endParaRPr lang="nl-NL">
              <a:solidFill>
                <a:srgbClr val="2E75B6"/>
              </a:solidFill>
            </a:endParaRPr>
          </a:p>
        </p:txBody>
      </p:sp>
    </p:spTree>
    <p:extLst>
      <p:ext uri="{BB962C8B-B14F-4D97-AF65-F5344CB8AC3E}">
        <p14:creationId xmlns:p14="http://schemas.microsoft.com/office/powerpoint/2010/main" val="2035639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nl-NL">
                <a:solidFill>
                  <a:srgbClr val="000000"/>
                </a:solidFill>
              </a:rPr>
              <a:t>Hand-out Intervisie methode I</a:t>
            </a:r>
          </a:p>
        </p:txBody>
      </p:sp>
      <p:sp>
        <p:nvSpPr>
          <p:cNvPr id="10" name="TextBox 9"/>
          <p:cNvSpPr txBox="1"/>
          <p:nvPr/>
        </p:nvSpPr>
        <p:spPr>
          <a:xfrm>
            <a:off x="488611" y="584252"/>
            <a:ext cx="8481962" cy="6726352"/>
          </a:xfrm>
          <a:prstGeom prst="roundRect">
            <a:avLst>
              <a:gd name="adj" fmla="val 9939"/>
            </a:avLst>
          </a:prstGeom>
          <a:noFill/>
          <a:ln w="12700" cmpd="sng">
            <a:noFill/>
          </a:ln>
        </p:spPr>
        <p:txBody>
          <a:bodyPr wrap="square" lIns="93282" tIns="46642" rIns="93282" bIns="46642" rtlCol="0" anchor="ctr">
            <a:spAutoFit/>
          </a:bodyPr>
          <a:lstStyle/>
          <a:p>
            <a:pPr defTabSz="932962" fontAlgn="base">
              <a:spcBef>
                <a:spcPct val="0"/>
              </a:spcBef>
              <a:spcAft>
                <a:spcPct val="0"/>
              </a:spcAft>
            </a:pPr>
            <a:r>
              <a:rPr lang="nl-NL" sz="1100" b="1" dirty="0">
                <a:solidFill>
                  <a:srgbClr val="000000"/>
                </a:solidFill>
              </a:rPr>
              <a:t>Voorbereiding:</a:t>
            </a:r>
            <a:endParaRPr lang="nl-NL" sz="1100" dirty="0">
              <a:solidFill>
                <a:srgbClr val="000000"/>
              </a:solidFill>
            </a:endParaRPr>
          </a:p>
          <a:p>
            <a:pPr marL="237823" indent="-237823" defTabSz="932962" fontAlgn="base">
              <a:spcBef>
                <a:spcPct val="0"/>
              </a:spcBef>
              <a:spcAft>
                <a:spcPct val="0"/>
              </a:spcAft>
            </a:pPr>
            <a:r>
              <a:rPr lang="nl-NL" sz="1100" dirty="0">
                <a:solidFill>
                  <a:srgbClr val="000000"/>
                </a:solidFill>
              </a:rPr>
              <a:t>- Zorg voor </a:t>
            </a:r>
            <a:r>
              <a:rPr lang="nl-NL" sz="1100" dirty="0" err="1">
                <a:solidFill>
                  <a:srgbClr val="000000"/>
                </a:solidFill>
              </a:rPr>
              <a:t>flaps</a:t>
            </a:r>
            <a:r>
              <a:rPr lang="nl-NL" sz="1100" dirty="0">
                <a:solidFill>
                  <a:srgbClr val="000000"/>
                </a:solidFill>
              </a:rPr>
              <a:t> en  post-</a:t>
            </a:r>
            <a:r>
              <a:rPr lang="nl-NL" sz="1100" dirty="0" err="1">
                <a:solidFill>
                  <a:srgbClr val="000000"/>
                </a:solidFill>
              </a:rPr>
              <a:t>its</a:t>
            </a:r>
            <a:r>
              <a:rPr lang="nl-NL" sz="1100" dirty="0">
                <a:solidFill>
                  <a:srgbClr val="000000"/>
                </a:solidFill>
              </a:rPr>
              <a:t> en pennen</a:t>
            </a:r>
          </a:p>
          <a:p>
            <a:pPr marL="237823" indent="-237823" defTabSz="932962" fontAlgn="base">
              <a:spcBef>
                <a:spcPct val="0"/>
              </a:spcBef>
              <a:spcAft>
                <a:spcPct val="0"/>
              </a:spcAft>
            </a:pPr>
            <a:r>
              <a:rPr lang="nl-NL" sz="1100" dirty="0">
                <a:solidFill>
                  <a:srgbClr val="000000"/>
                </a:solidFill>
              </a:rPr>
              <a:t>- Maak een kringopstelling van 5-8 deelnemers met alleen stoelen.</a:t>
            </a:r>
          </a:p>
          <a:p>
            <a:pPr marL="237823" indent="-237823" defTabSz="932962" fontAlgn="base">
              <a:spcBef>
                <a:spcPct val="0"/>
              </a:spcBef>
              <a:spcAft>
                <a:spcPct val="0"/>
              </a:spcAft>
            </a:pPr>
            <a:endParaRPr lang="nl-NL" sz="1100" dirty="0">
              <a:solidFill>
                <a:srgbClr val="000000"/>
              </a:solidFill>
            </a:endParaRPr>
          </a:p>
          <a:p>
            <a:pPr defTabSz="932962" fontAlgn="base">
              <a:spcBef>
                <a:spcPct val="0"/>
              </a:spcBef>
              <a:spcAft>
                <a:spcPct val="0"/>
              </a:spcAft>
            </a:pPr>
            <a:r>
              <a:rPr lang="nl-NL" sz="1100" dirty="0">
                <a:solidFill>
                  <a:srgbClr val="000000"/>
                </a:solidFill>
              </a:rPr>
              <a:t>Geef een korte</a:t>
            </a:r>
            <a:r>
              <a:rPr lang="nl-NL" sz="1100" b="1" dirty="0">
                <a:solidFill>
                  <a:srgbClr val="000000"/>
                </a:solidFill>
              </a:rPr>
              <a:t> inleiding</a:t>
            </a:r>
            <a:r>
              <a:rPr lang="nl-NL" sz="1100" dirty="0">
                <a:solidFill>
                  <a:srgbClr val="000000"/>
                </a:solidFill>
              </a:rPr>
              <a:t>: Met deze methode wordt men uitgedaagd vragen te stellen, nieuwsgierig te zijn in plaats van zelf meteen advies te geven hoe het beter kan. Uiteindelijk maakt de inbrenger zelf zijn afweging.</a:t>
            </a:r>
          </a:p>
          <a:p>
            <a:pPr fontAlgn="base">
              <a:spcBef>
                <a:spcPct val="0"/>
              </a:spcBef>
              <a:spcAft>
                <a:spcPct val="0"/>
              </a:spcAft>
            </a:pPr>
            <a:endParaRPr lang="nl-NL" sz="1100" dirty="0">
              <a:solidFill>
                <a:srgbClr val="000000"/>
              </a:solidFill>
            </a:endParaRPr>
          </a:p>
          <a:p>
            <a:pPr fontAlgn="base">
              <a:spcBef>
                <a:spcPct val="0"/>
              </a:spcBef>
              <a:spcAft>
                <a:spcPct val="0"/>
              </a:spcAft>
            </a:pPr>
            <a:r>
              <a:rPr lang="nl-NL" sz="1100" dirty="0">
                <a:solidFill>
                  <a:srgbClr val="000000"/>
                </a:solidFill>
              </a:rPr>
              <a:t>Iedereen brengt een vraagstuk in, waarna de groep gezamenlijk een </a:t>
            </a:r>
            <a:r>
              <a:rPr lang="nl-NL" sz="1100" b="1" dirty="0">
                <a:solidFill>
                  <a:srgbClr val="000000"/>
                </a:solidFill>
              </a:rPr>
              <a:t>keuze</a:t>
            </a:r>
            <a:r>
              <a:rPr lang="nl-NL" sz="1100" dirty="0">
                <a:solidFill>
                  <a:srgbClr val="000000"/>
                </a:solidFill>
              </a:rPr>
              <a:t> maakt (herkenbaarheid, urgentie, belang) om één daarvan te bespreken. </a:t>
            </a:r>
            <a:r>
              <a:rPr lang="nl-NL" sz="1100" i="1" dirty="0">
                <a:solidFill>
                  <a:srgbClr val="000000"/>
                </a:solidFill>
              </a:rPr>
              <a:t>(5’)</a:t>
            </a:r>
          </a:p>
          <a:p>
            <a:pPr fontAlgn="base">
              <a:spcBef>
                <a:spcPct val="0"/>
              </a:spcBef>
              <a:spcAft>
                <a:spcPct val="0"/>
              </a:spcAft>
            </a:pPr>
            <a:endParaRPr lang="en-US" sz="1100" b="1" dirty="0">
              <a:solidFill>
                <a:srgbClr val="000000"/>
              </a:solidFill>
            </a:endParaRPr>
          </a:p>
          <a:p>
            <a:pPr fontAlgn="base">
              <a:spcBef>
                <a:spcPct val="0"/>
              </a:spcBef>
              <a:spcAft>
                <a:spcPct val="0"/>
              </a:spcAft>
            </a:pPr>
            <a:r>
              <a:rPr lang="nl-NL" sz="1100" dirty="0">
                <a:solidFill>
                  <a:srgbClr val="000000"/>
                </a:solidFill>
              </a:rPr>
              <a:t>De inbrenger licht zijn/haar </a:t>
            </a:r>
            <a:r>
              <a:rPr lang="nl-NL" sz="1100" b="1" dirty="0">
                <a:solidFill>
                  <a:srgbClr val="000000"/>
                </a:solidFill>
              </a:rPr>
              <a:t>vraagstuk</a:t>
            </a:r>
            <a:r>
              <a:rPr lang="nl-NL" sz="1100" dirty="0">
                <a:solidFill>
                  <a:srgbClr val="000000"/>
                </a:solidFill>
              </a:rPr>
              <a:t> verder zo kort en feitelijk mogelijk toe. - </a:t>
            </a:r>
            <a:r>
              <a:rPr lang="nl-NL" sz="1100" i="1" dirty="0">
                <a:solidFill>
                  <a:srgbClr val="000000"/>
                </a:solidFill>
              </a:rPr>
              <a:t>Op flap zetten (2’)</a:t>
            </a:r>
            <a:endParaRPr lang="en-US" sz="1100" dirty="0">
              <a:solidFill>
                <a:srgbClr val="000000"/>
              </a:solidFill>
            </a:endParaRPr>
          </a:p>
          <a:p>
            <a:pPr marL="232994" indent="-232994" fontAlgn="base">
              <a:spcBef>
                <a:spcPct val="0"/>
              </a:spcBef>
              <a:spcAft>
                <a:spcPct val="0"/>
              </a:spcAft>
              <a:buFont typeface="+mj-lt"/>
              <a:buAutoNum type="arabicPeriod"/>
            </a:pPr>
            <a:endParaRPr lang="en-US" sz="1100" dirty="0">
              <a:solidFill>
                <a:srgbClr val="000000"/>
              </a:solidFill>
            </a:endParaRPr>
          </a:p>
          <a:p>
            <a:pPr fontAlgn="base">
              <a:spcBef>
                <a:spcPct val="0"/>
              </a:spcBef>
              <a:spcAft>
                <a:spcPct val="0"/>
              </a:spcAft>
            </a:pPr>
            <a:r>
              <a:rPr lang="nl-NL" sz="1100" dirty="0">
                <a:solidFill>
                  <a:srgbClr val="000000"/>
                </a:solidFill>
              </a:rPr>
              <a:t>De andere deelnemers stellen </a:t>
            </a:r>
            <a:r>
              <a:rPr lang="nl-NL" sz="1100" b="1" dirty="0">
                <a:solidFill>
                  <a:srgbClr val="000000"/>
                </a:solidFill>
              </a:rPr>
              <a:t>vragen</a:t>
            </a:r>
            <a:r>
              <a:rPr lang="nl-NL" sz="1100" dirty="0">
                <a:solidFill>
                  <a:srgbClr val="000000"/>
                </a:solidFill>
              </a:rPr>
              <a:t> om de kern van het vraagstuk inzichtelijk te krijgen. Denk aan vragen over de situatie, het gedrag en handelen van de inbrenger. Belangrijk is dat er open en niet-suggestieve vragen worden gebruikt, zogenaamde wat en hoe vragen </a:t>
            </a:r>
            <a:br>
              <a:rPr lang="nl-NL" sz="1100" dirty="0">
                <a:solidFill>
                  <a:srgbClr val="000000"/>
                </a:solidFill>
              </a:rPr>
            </a:br>
            <a:r>
              <a:rPr lang="nl-NL" sz="1100" i="1" dirty="0">
                <a:solidFill>
                  <a:srgbClr val="000000"/>
                </a:solidFill>
              </a:rPr>
              <a:t>Individuele voorbereiding: max 2 vragen, 1 vraag op post-</a:t>
            </a:r>
            <a:r>
              <a:rPr lang="nl-NL" sz="1100" i="1" dirty="0" err="1">
                <a:solidFill>
                  <a:srgbClr val="000000"/>
                </a:solidFill>
              </a:rPr>
              <a:t>it</a:t>
            </a:r>
            <a:r>
              <a:rPr lang="nl-NL" sz="1100" i="1" dirty="0">
                <a:solidFill>
                  <a:srgbClr val="000000"/>
                </a:solidFill>
              </a:rPr>
              <a:t> schrijven – op flap plakken; nog geen discussie (5’)</a:t>
            </a:r>
          </a:p>
          <a:p>
            <a:pPr marL="232994" indent="-232994" fontAlgn="base">
              <a:spcBef>
                <a:spcPct val="0"/>
              </a:spcBef>
              <a:spcAft>
                <a:spcPct val="0"/>
              </a:spcAft>
              <a:buFont typeface="+mj-lt"/>
              <a:buAutoNum type="arabicPeriod"/>
            </a:pPr>
            <a:endParaRPr lang="nl-NL" sz="1100" i="1" dirty="0">
              <a:solidFill>
                <a:srgbClr val="000000"/>
              </a:solidFill>
            </a:endParaRPr>
          </a:p>
          <a:p>
            <a:pPr fontAlgn="base">
              <a:spcBef>
                <a:spcPct val="0"/>
              </a:spcBef>
              <a:spcAft>
                <a:spcPct val="0"/>
              </a:spcAft>
            </a:pPr>
            <a:r>
              <a:rPr lang="nl-NL" sz="1100" dirty="0">
                <a:solidFill>
                  <a:srgbClr val="000000"/>
                </a:solidFill>
              </a:rPr>
              <a:t>De </a:t>
            </a:r>
            <a:r>
              <a:rPr lang="nl-NL" sz="1100" dirty="0" err="1">
                <a:solidFill>
                  <a:srgbClr val="000000"/>
                </a:solidFill>
              </a:rPr>
              <a:t>facilitator</a:t>
            </a:r>
            <a:r>
              <a:rPr lang="nl-NL" sz="1100" dirty="0">
                <a:solidFill>
                  <a:srgbClr val="000000"/>
                </a:solidFill>
              </a:rPr>
              <a:t> loopt de vragen langs en</a:t>
            </a:r>
          </a:p>
          <a:p>
            <a:pPr fontAlgn="base">
              <a:spcBef>
                <a:spcPct val="0"/>
              </a:spcBef>
              <a:spcAft>
                <a:spcPct val="0"/>
              </a:spcAft>
            </a:pPr>
            <a:r>
              <a:rPr lang="nl-NL" sz="1100" b="1" dirty="0">
                <a:solidFill>
                  <a:srgbClr val="000000"/>
                </a:solidFill>
              </a:rPr>
              <a:t>A</a:t>
            </a:r>
            <a:r>
              <a:rPr lang="nl-NL" sz="1100" dirty="0">
                <a:solidFill>
                  <a:srgbClr val="000000"/>
                </a:solidFill>
              </a:rPr>
              <a:t>. de deelnemer geeft kort antwoord op 2 </a:t>
            </a:r>
            <a:r>
              <a:rPr lang="nl-NL" sz="1100" dirty="0" err="1">
                <a:solidFill>
                  <a:srgbClr val="000000"/>
                </a:solidFill>
              </a:rPr>
              <a:t>á</a:t>
            </a:r>
            <a:r>
              <a:rPr lang="nl-NL" sz="1100" dirty="0">
                <a:solidFill>
                  <a:srgbClr val="000000"/>
                </a:solidFill>
              </a:rPr>
              <a:t> 3 vragen die hem of haar aan het denken hebben gezet.(5’)</a:t>
            </a:r>
          </a:p>
          <a:p>
            <a:pPr fontAlgn="base">
              <a:spcBef>
                <a:spcPct val="0"/>
              </a:spcBef>
              <a:spcAft>
                <a:spcPct val="0"/>
              </a:spcAft>
            </a:pPr>
            <a:r>
              <a:rPr lang="nl-NL" sz="1100" i="1" dirty="0">
                <a:solidFill>
                  <a:srgbClr val="000000"/>
                </a:solidFill>
              </a:rPr>
              <a:t>of</a:t>
            </a:r>
          </a:p>
          <a:p>
            <a:pPr defTabSz="913818"/>
            <a:r>
              <a:rPr lang="nl-NL" sz="1100" b="1" dirty="0">
                <a:solidFill>
                  <a:srgbClr val="000000"/>
                </a:solidFill>
              </a:rPr>
              <a:t>B</a:t>
            </a:r>
            <a:r>
              <a:rPr lang="nl-NL" sz="1100" i="1" dirty="0">
                <a:solidFill>
                  <a:srgbClr val="000000"/>
                </a:solidFill>
              </a:rPr>
              <a:t>.</a:t>
            </a:r>
            <a:r>
              <a:rPr lang="nl-NL" altLang="nl-NL" sz="1100" dirty="0">
                <a:solidFill>
                  <a:srgbClr val="000000"/>
                </a:solidFill>
              </a:rPr>
              <a:t> de inbrenger typeert de vragen als </a:t>
            </a:r>
            <a:r>
              <a:rPr lang="nl-NL" altLang="nl-NL" sz="1100" b="1" dirty="0">
                <a:solidFill>
                  <a:srgbClr val="FF0000"/>
                </a:solidFill>
              </a:rPr>
              <a:t>Warm</a:t>
            </a:r>
            <a:r>
              <a:rPr lang="nl-NL" altLang="nl-NL" sz="1100" dirty="0">
                <a:solidFill>
                  <a:srgbClr val="000000"/>
                </a:solidFill>
              </a:rPr>
              <a:t> of </a:t>
            </a:r>
            <a:r>
              <a:rPr lang="nl-NL" altLang="nl-NL" sz="1100" b="1" dirty="0">
                <a:solidFill>
                  <a:srgbClr val="0065CC"/>
                </a:solidFill>
              </a:rPr>
              <a:t>Koud</a:t>
            </a:r>
            <a:r>
              <a:rPr lang="nl-NL" altLang="nl-NL" sz="1100" dirty="0">
                <a:solidFill>
                  <a:srgbClr val="000000"/>
                </a:solidFill>
              </a:rPr>
              <a:t> en geeft  </a:t>
            </a:r>
            <a:r>
              <a:rPr lang="nl-NL" altLang="nl-NL" sz="1100" b="1" dirty="0">
                <a:solidFill>
                  <a:srgbClr val="000000"/>
                </a:solidFill>
              </a:rPr>
              <a:t>antwoord</a:t>
            </a:r>
            <a:r>
              <a:rPr lang="nl-NL" altLang="nl-NL" sz="1100" dirty="0">
                <a:solidFill>
                  <a:srgbClr val="000000"/>
                </a:solidFill>
              </a:rPr>
              <a:t> op de vragen. </a:t>
            </a:r>
            <a:r>
              <a:rPr lang="nl-NL" altLang="nl-NL" sz="1100" i="1" dirty="0">
                <a:solidFill>
                  <a:srgbClr val="000000"/>
                </a:solidFill>
              </a:rPr>
              <a:t>(10’)</a:t>
            </a:r>
          </a:p>
          <a:p>
            <a:pPr marL="233067" indent="-233067" defTabSz="913818">
              <a:buClr>
                <a:schemeClr val="accent3"/>
              </a:buClr>
              <a:buFont typeface="Wingdings" panose="05000000000000000000" pitchFamily="2" charset="2"/>
              <a:buChar char="§"/>
            </a:pPr>
            <a:r>
              <a:rPr lang="nl-NL" altLang="nl-NL" sz="1100" dirty="0">
                <a:solidFill>
                  <a:srgbClr val="000000"/>
                </a:solidFill>
              </a:rPr>
              <a:t>Warm: relevant, dichtbij het probleem, </a:t>
            </a:r>
            <a:r>
              <a:rPr lang="nl-NL" altLang="nl-NL" sz="1100" dirty="0" err="1">
                <a:solidFill>
                  <a:srgbClr val="000000"/>
                </a:solidFill>
              </a:rPr>
              <a:t>eye</a:t>
            </a:r>
            <a:r>
              <a:rPr lang="nl-NL" altLang="nl-NL" sz="1100" dirty="0">
                <a:solidFill>
                  <a:srgbClr val="000000"/>
                </a:solidFill>
              </a:rPr>
              <a:t> opener, </a:t>
            </a:r>
          </a:p>
          <a:p>
            <a:pPr marL="233067" indent="-233067" defTabSz="913818">
              <a:buClr>
                <a:schemeClr val="accent3"/>
              </a:buClr>
              <a:buFont typeface="Wingdings" panose="05000000000000000000" pitchFamily="2" charset="2"/>
              <a:buChar char="§"/>
            </a:pPr>
            <a:r>
              <a:rPr lang="en-US" altLang="nl-NL" sz="1100" dirty="0" err="1">
                <a:solidFill>
                  <a:srgbClr val="000000"/>
                </a:solidFill>
              </a:rPr>
              <a:t>Koud</a:t>
            </a:r>
            <a:r>
              <a:rPr lang="en-US" altLang="nl-NL" sz="1100" dirty="0">
                <a:solidFill>
                  <a:srgbClr val="000000"/>
                </a:solidFill>
              </a:rPr>
              <a:t>: </a:t>
            </a:r>
            <a:r>
              <a:rPr lang="en-US" altLang="nl-NL" sz="1100" dirty="0" err="1">
                <a:solidFill>
                  <a:srgbClr val="000000"/>
                </a:solidFill>
              </a:rPr>
              <a:t>geen</a:t>
            </a:r>
            <a:r>
              <a:rPr lang="en-US" altLang="nl-NL" sz="1100" dirty="0">
                <a:solidFill>
                  <a:srgbClr val="000000"/>
                </a:solidFill>
              </a:rPr>
              <a:t> </a:t>
            </a:r>
            <a:r>
              <a:rPr lang="en-US" altLang="nl-NL" sz="1100" dirty="0" err="1">
                <a:solidFill>
                  <a:srgbClr val="000000"/>
                </a:solidFill>
              </a:rPr>
              <a:t>nieuw</a:t>
            </a:r>
            <a:r>
              <a:rPr lang="en-US" altLang="nl-NL" sz="1100" dirty="0">
                <a:solidFill>
                  <a:srgbClr val="000000"/>
                </a:solidFill>
              </a:rPr>
              <a:t> </a:t>
            </a:r>
            <a:r>
              <a:rPr lang="en-US" altLang="nl-NL" sz="1100" dirty="0" err="1">
                <a:solidFill>
                  <a:srgbClr val="000000"/>
                </a:solidFill>
              </a:rPr>
              <a:t>inzicht</a:t>
            </a:r>
            <a:r>
              <a:rPr lang="en-US" altLang="nl-NL" sz="1100" dirty="0">
                <a:solidFill>
                  <a:srgbClr val="000000"/>
                </a:solidFill>
              </a:rPr>
              <a:t>, al </a:t>
            </a:r>
            <a:r>
              <a:rPr lang="en-US" altLang="nl-NL" sz="1100" dirty="0" err="1">
                <a:solidFill>
                  <a:srgbClr val="000000"/>
                </a:solidFill>
              </a:rPr>
              <a:t>eerder</a:t>
            </a:r>
            <a:r>
              <a:rPr lang="en-US" altLang="nl-NL" sz="1100" dirty="0">
                <a:solidFill>
                  <a:srgbClr val="000000"/>
                </a:solidFill>
              </a:rPr>
              <a:t> </a:t>
            </a:r>
            <a:r>
              <a:rPr lang="en-US" altLang="nl-NL" sz="1100" dirty="0" err="1">
                <a:solidFill>
                  <a:srgbClr val="000000"/>
                </a:solidFill>
              </a:rPr>
              <a:t>gestelde</a:t>
            </a:r>
            <a:r>
              <a:rPr lang="en-US" altLang="nl-NL" sz="1100" dirty="0">
                <a:solidFill>
                  <a:srgbClr val="000000"/>
                </a:solidFill>
              </a:rPr>
              <a:t> </a:t>
            </a:r>
            <a:r>
              <a:rPr lang="en-US" altLang="nl-NL" sz="1100" dirty="0" err="1">
                <a:solidFill>
                  <a:srgbClr val="000000"/>
                </a:solidFill>
              </a:rPr>
              <a:t>vraag</a:t>
            </a:r>
            <a:r>
              <a:rPr lang="en-US" altLang="nl-NL" sz="1100" dirty="0">
                <a:solidFill>
                  <a:srgbClr val="000000"/>
                </a:solidFill>
              </a:rPr>
              <a:t> </a:t>
            </a:r>
          </a:p>
          <a:p>
            <a:pPr marL="233067" indent="-233067" defTabSz="913818">
              <a:buClr>
                <a:schemeClr val="accent3"/>
              </a:buClr>
            </a:pPr>
            <a:r>
              <a:rPr lang="nl-NL" sz="1100" dirty="0">
                <a:solidFill>
                  <a:srgbClr val="000000"/>
                </a:solidFill>
              </a:rPr>
              <a:t>Naar aanleiding van de gestelde vragen analyseert de inbrenger de situatie en </a:t>
            </a:r>
            <a:r>
              <a:rPr lang="nl-NL" sz="1100" b="1" dirty="0">
                <a:solidFill>
                  <a:srgbClr val="000000"/>
                </a:solidFill>
              </a:rPr>
              <a:t>herformuleert mogelijk het vraagstuk</a:t>
            </a:r>
            <a:r>
              <a:rPr lang="nl-NL" sz="1100" dirty="0">
                <a:solidFill>
                  <a:srgbClr val="000000"/>
                </a:solidFill>
              </a:rPr>
              <a:t>. </a:t>
            </a:r>
            <a:r>
              <a:rPr lang="nl-NL" sz="1100" i="1" dirty="0">
                <a:solidFill>
                  <a:srgbClr val="000000"/>
                </a:solidFill>
              </a:rPr>
              <a:t>Op flap zetten (3’)</a:t>
            </a:r>
            <a:endParaRPr lang="en-US" altLang="nl-NL" sz="1100" dirty="0">
              <a:solidFill>
                <a:srgbClr val="000000"/>
              </a:solidFill>
            </a:endParaRPr>
          </a:p>
          <a:p>
            <a:pPr marL="232994" indent="-232994" fontAlgn="base">
              <a:spcBef>
                <a:spcPct val="0"/>
              </a:spcBef>
              <a:spcAft>
                <a:spcPct val="0"/>
              </a:spcAft>
            </a:pPr>
            <a:endParaRPr lang="nl-NL" sz="1100" i="1" dirty="0">
              <a:solidFill>
                <a:srgbClr val="000000"/>
              </a:solidFill>
            </a:endParaRPr>
          </a:p>
          <a:p>
            <a:pPr fontAlgn="base">
              <a:spcBef>
                <a:spcPct val="0"/>
              </a:spcBef>
              <a:spcAft>
                <a:spcPct val="0"/>
              </a:spcAft>
            </a:pPr>
            <a:r>
              <a:rPr lang="nl-NL" sz="1100" dirty="0">
                <a:solidFill>
                  <a:srgbClr val="000000"/>
                </a:solidFill>
              </a:rPr>
              <a:t>De deelnemers geven vervolgens </a:t>
            </a:r>
            <a:r>
              <a:rPr lang="nl-NL" sz="1100" b="1" dirty="0">
                <a:solidFill>
                  <a:srgbClr val="000000"/>
                </a:solidFill>
              </a:rPr>
              <a:t>1 </a:t>
            </a:r>
            <a:r>
              <a:rPr lang="nl-NL" sz="1100" dirty="0">
                <a:solidFill>
                  <a:srgbClr val="000000"/>
                </a:solidFill>
              </a:rPr>
              <a:t>(of meer) </a:t>
            </a:r>
            <a:r>
              <a:rPr lang="nl-NL" sz="1100" b="1" dirty="0">
                <a:solidFill>
                  <a:srgbClr val="000000"/>
                </a:solidFill>
              </a:rPr>
              <a:t>advies</a:t>
            </a:r>
            <a:r>
              <a:rPr lang="nl-NL" sz="1100" dirty="0">
                <a:solidFill>
                  <a:srgbClr val="000000"/>
                </a:solidFill>
              </a:rPr>
              <a:t> hoe de inbrenger kan handelen in de situatie. Dit doen zij vanuit de </a:t>
            </a:r>
            <a:br>
              <a:rPr lang="nl-NL" sz="1100" dirty="0">
                <a:solidFill>
                  <a:srgbClr val="000000"/>
                </a:solidFill>
              </a:rPr>
            </a:br>
            <a:r>
              <a:rPr lang="nl-NL" sz="1100" dirty="0">
                <a:solidFill>
                  <a:srgbClr val="000000"/>
                </a:solidFill>
              </a:rPr>
              <a:t>“Ik”-boodschap.</a:t>
            </a:r>
            <a:r>
              <a:rPr lang="nl-NL" sz="1100" i="1" dirty="0">
                <a:solidFill>
                  <a:srgbClr val="000000"/>
                </a:solidFill>
              </a:rPr>
              <a:t> </a:t>
            </a:r>
            <a:r>
              <a:rPr lang="nl-NL" sz="1100" dirty="0">
                <a:solidFill>
                  <a:srgbClr val="000000"/>
                </a:solidFill>
              </a:rPr>
              <a:t>De </a:t>
            </a:r>
            <a:r>
              <a:rPr lang="nl-NL" sz="1100" dirty="0" err="1">
                <a:solidFill>
                  <a:srgbClr val="000000"/>
                </a:solidFill>
              </a:rPr>
              <a:t>facilitator</a:t>
            </a:r>
            <a:r>
              <a:rPr lang="nl-NL" sz="1100" dirty="0">
                <a:solidFill>
                  <a:srgbClr val="000000"/>
                </a:solidFill>
              </a:rPr>
              <a:t> loopt kort de adviezen langs met inbrenger en vraagt waar nodig verduidelijking</a:t>
            </a:r>
            <a:br>
              <a:rPr lang="nl-NL" sz="1100" i="1" dirty="0">
                <a:solidFill>
                  <a:srgbClr val="000000"/>
                </a:solidFill>
              </a:rPr>
            </a:br>
            <a:r>
              <a:rPr lang="nl-NL" sz="1100" i="1" dirty="0">
                <a:solidFill>
                  <a:srgbClr val="000000"/>
                </a:solidFill>
              </a:rPr>
              <a:t>Individuele voorbereiding op post-</a:t>
            </a:r>
            <a:r>
              <a:rPr lang="nl-NL" sz="1100" i="1" dirty="0" err="1">
                <a:solidFill>
                  <a:srgbClr val="000000"/>
                </a:solidFill>
              </a:rPr>
              <a:t>its</a:t>
            </a:r>
            <a:r>
              <a:rPr lang="nl-NL" sz="1100" i="1" dirty="0">
                <a:solidFill>
                  <a:srgbClr val="000000"/>
                </a:solidFill>
              </a:rPr>
              <a:t> - op flap plakken (5-10’)</a:t>
            </a:r>
          </a:p>
          <a:p>
            <a:pPr marL="232994" indent="-232994" fontAlgn="base">
              <a:spcBef>
                <a:spcPct val="0"/>
              </a:spcBef>
              <a:spcAft>
                <a:spcPct val="0"/>
              </a:spcAft>
              <a:buFont typeface="+mj-lt"/>
              <a:buAutoNum type="arabicPeriod"/>
            </a:pPr>
            <a:endParaRPr lang="nl-NL" sz="1100" i="1" dirty="0">
              <a:solidFill>
                <a:srgbClr val="000000"/>
              </a:solidFill>
            </a:endParaRPr>
          </a:p>
          <a:p>
            <a:pPr fontAlgn="base">
              <a:spcBef>
                <a:spcPct val="0"/>
              </a:spcBef>
              <a:spcAft>
                <a:spcPct val="0"/>
              </a:spcAft>
            </a:pPr>
            <a:r>
              <a:rPr lang="nl-NL" sz="1100" dirty="0">
                <a:solidFill>
                  <a:srgbClr val="000000"/>
                </a:solidFill>
              </a:rPr>
              <a:t>De inbrenger geeft aan met welke tips en adviezen hij/zij wat gaat doen en bepaalt een actie(s) op korte termijn </a:t>
            </a:r>
            <a:r>
              <a:rPr lang="nl-NL" sz="1100" i="1" dirty="0">
                <a:solidFill>
                  <a:srgbClr val="000000"/>
                </a:solidFill>
              </a:rPr>
              <a:t>(5’)</a:t>
            </a:r>
            <a:br>
              <a:rPr lang="en-US" sz="1100" i="1" dirty="0">
                <a:solidFill>
                  <a:srgbClr val="000000"/>
                </a:solidFill>
              </a:rPr>
            </a:br>
            <a:endParaRPr lang="en-US" sz="1100" dirty="0">
              <a:solidFill>
                <a:srgbClr val="000000"/>
              </a:solidFill>
            </a:endParaRPr>
          </a:p>
          <a:p>
            <a:pPr fontAlgn="base">
              <a:spcBef>
                <a:spcPct val="0"/>
              </a:spcBef>
              <a:spcAft>
                <a:spcPct val="0"/>
              </a:spcAft>
            </a:pPr>
            <a:r>
              <a:rPr lang="nl-NL" sz="1100" dirty="0">
                <a:solidFill>
                  <a:srgbClr val="000000"/>
                </a:solidFill>
              </a:rPr>
              <a:t>Tot slot is het goed het proces te </a:t>
            </a:r>
            <a:r>
              <a:rPr lang="nl-NL" sz="1100" b="1" dirty="0">
                <a:solidFill>
                  <a:srgbClr val="000000"/>
                </a:solidFill>
              </a:rPr>
              <a:t>evalueren</a:t>
            </a:r>
            <a:r>
              <a:rPr lang="nl-NL" sz="1100" dirty="0">
                <a:solidFill>
                  <a:srgbClr val="000000"/>
                </a:solidFill>
              </a:rPr>
              <a:t> met alle deelnemers </a:t>
            </a:r>
            <a:r>
              <a:rPr lang="nl-NL" sz="1100" i="1" dirty="0">
                <a:solidFill>
                  <a:srgbClr val="000000"/>
                </a:solidFill>
              </a:rPr>
              <a:t>(5’)</a:t>
            </a:r>
          </a:p>
          <a:p>
            <a:pPr fontAlgn="base">
              <a:spcBef>
                <a:spcPct val="0"/>
              </a:spcBef>
              <a:spcAft>
                <a:spcPct val="0"/>
              </a:spcAft>
            </a:pPr>
            <a:endParaRPr lang="nl-NL" sz="1100" i="1" dirty="0">
              <a:solidFill>
                <a:srgbClr val="000000"/>
              </a:solidFill>
            </a:endParaRPr>
          </a:p>
          <a:p>
            <a:pPr fontAlgn="base">
              <a:spcBef>
                <a:spcPct val="0"/>
              </a:spcBef>
              <a:spcAft>
                <a:spcPct val="0"/>
              </a:spcAft>
            </a:pPr>
            <a:r>
              <a:rPr lang="nl-NL" sz="1100" b="1" i="1" dirty="0">
                <a:solidFill>
                  <a:srgbClr val="000000"/>
                </a:solidFill>
              </a:rPr>
              <a:t>Tip: bij minder tijd kun je stap 4 weglaten. Alleen vragen stellen brengt wellicht al een nieuw licht op de casus</a:t>
            </a:r>
            <a:r>
              <a:rPr lang="nl-NL" sz="1100" dirty="0">
                <a:solidFill>
                  <a:srgbClr val="000000"/>
                </a:solidFill>
              </a:rPr>
              <a:t>	</a:t>
            </a:r>
            <a:r>
              <a:rPr lang="nl-NL" sz="1100" b="1" i="1" dirty="0">
                <a:solidFill>
                  <a:srgbClr val="000000"/>
                </a:solidFill>
              </a:rPr>
              <a:t>              			</a:t>
            </a:r>
            <a:endParaRPr lang="en-US" sz="1100" dirty="0">
              <a:solidFill>
                <a:srgbClr val="000000"/>
              </a:solidFill>
            </a:endParaRPr>
          </a:p>
          <a:p>
            <a:pPr fontAlgn="base">
              <a:spcBef>
                <a:spcPct val="0"/>
              </a:spcBef>
              <a:spcAft>
                <a:spcPct val="0"/>
              </a:spcAft>
            </a:pPr>
            <a:endParaRPr lang="en-US" sz="1100" dirty="0">
              <a:solidFill>
                <a:srgbClr val="000000"/>
              </a:solidFill>
            </a:endParaRPr>
          </a:p>
        </p:txBody>
      </p:sp>
      <p:sp>
        <p:nvSpPr>
          <p:cNvPr id="3" name="Afgeronde rechthoek 2"/>
          <p:cNvSpPr/>
          <p:nvPr/>
        </p:nvSpPr>
        <p:spPr>
          <a:xfrm>
            <a:off x="304063" y="798002"/>
            <a:ext cx="8535885" cy="5739275"/>
          </a:xfrm>
          <a:prstGeom prst="roundRect">
            <a:avLst>
              <a:gd name="adj" fmla="val 4444"/>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rtlCol="0" anchor="ctr"/>
          <a:lstStyle/>
          <a:p>
            <a:pPr algn="ctr" fontAlgn="base">
              <a:spcBef>
                <a:spcPct val="0"/>
              </a:spcBef>
              <a:spcAft>
                <a:spcPct val="0"/>
              </a:spcAft>
            </a:pPr>
            <a:endParaRPr lang="nl-NL" sz="1600" err="1">
              <a:solidFill>
                <a:srgbClr val="000000"/>
              </a:solidFill>
            </a:endParaRPr>
          </a:p>
        </p:txBody>
      </p:sp>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0102" y="874379"/>
            <a:ext cx="257119" cy="257119"/>
          </a:xfrm>
          <a:prstGeom prst="rect">
            <a:avLst/>
          </a:prstGeom>
        </p:spPr>
      </p:pic>
      <p:pic>
        <p:nvPicPr>
          <p:cNvPr id="7" name="Picture 8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0102" y="1525088"/>
            <a:ext cx="257119" cy="257119"/>
          </a:xfrm>
          <a:prstGeom prst="rect">
            <a:avLst/>
          </a:prstGeom>
        </p:spPr>
      </p:pic>
      <p:pic>
        <p:nvPicPr>
          <p:cNvPr id="8" name="Picture 8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0102" y="2004923"/>
            <a:ext cx="257119" cy="257119"/>
          </a:xfrm>
          <a:prstGeom prst="rect">
            <a:avLst/>
          </a:prstGeom>
        </p:spPr>
      </p:pic>
      <p:pic>
        <p:nvPicPr>
          <p:cNvPr id="9" name="Picture 8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0102" y="2496187"/>
            <a:ext cx="257119" cy="257119"/>
          </a:xfrm>
          <a:prstGeom prst="rect">
            <a:avLst/>
          </a:prstGeom>
        </p:spPr>
      </p:pic>
      <p:pic>
        <p:nvPicPr>
          <p:cNvPr id="11"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90102" y="2875932"/>
            <a:ext cx="257119" cy="257119"/>
          </a:xfrm>
          <a:prstGeom prst="rect">
            <a:avLst/>
          </a:prstGeom>
        </p:spPr>
      </p:pic>
      <p:pic>
        <p:nvPicPr>
          <p:cNvPr id="12" name="Pictur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90102" y="3705101"/>
            <a:ext cx="257119" cy="257119"/>
          </a:xfrm>
          <a:prstGeom prst="rect">
            <a:avLst/>
          </a:prstGeom>
        </p:spPr>
      </p:pic>
      <p:pic>
        <p:nvPicPr>
          <p:cNvPr id="13" name="Afbeelding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90102" y="5177642"/>
            <a:ext cx="257119" cy="257119"/>
          </a:xfrm>
          <a:prstGeom prst="rect">
            <a:avLst/>
          </a:prstGeom>
        </p:spPr>
      </p:pic>
      <p:grpSp>
        <p:nvGrpSpPr>
          <p:cNvPr id="15" name="Groep 14"/>
          <p:cNvGrpSpPr/>
          <p:nvPr/>
        </p:nvGrpSpPr>
        <p:grpSpPr>
          <a:xfrm>
            <a:off x="662437" y="474596"/>
            <a:ext cx="1432195" cy="328532"/>
            <a:chOff x="561474" y="929292"/>
            <a:chExt cx="1403684" cy="321992"/>
          </a:xfrm>
        </p:grpSpPr>
        <p:sp>
          <p:nvSpPr>
            <p:cNvPr id="14" name="Afgeronde rechthoek 13"/>
            <p:cNvSpPr/>
            <p:nvPr/>
          </p:nvSpPr>
          <p:spPr>
            <a:xfrm>
              <a:off x="561474" y="929292"/>
              <a:ext cx="1403684" cy="321992"/>
            </a:xfrm>
            <a:prstGeom prst="round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nl-NL" sz="1600" err="1">
                <a:solidFill>
                  <a:srgbClr val="FFFFFF"/>
                </a:solidFill>
              </a:endParaRPr>
            </a:p>
          </p:txBody>
        </p:sp>
        <p:sp>
          <p:nvSpPr>
            <p:cNvPr id="5" name="Tekstvak 4"/>
            <p:cNvSpPr txBox="1"/>
            <p:nvPr/>
          </p:nvSpPr>
          <p:spPr>
            <a:xfrm>
              <a:off x="890337" y="948967"/>
              <a:ext cx="745958" cy="280718"/>
            </a:xfrm>
            <a:prstGeom prst="rect">
              <a:avLst/>
            </a:prstGeom>
            <a:noFill/>
          </p:spPr>
          <p:txBody>
            <a:bodyPr wrap="square" rtlCol="0">
              <a:spAutoFit/>
            </a:bodyPr>
            <a:lstStyle/>
            <a:p>
              <a:pPr fontAlgn="base">
                <a:spcBef>
                  <a:spcPct val="0"/>
                </a:spcBef>
                <a:spcAft>
                  <a:spcPct val="0"/>
                </a:spcAft>
              </a:pPr>
              <a:r>
                <a:rPr lang="nl-NL" sz="1200" b="1">
                  <a:solidFill>
                    <a:srgbClr val="FFFFFF"/>
                  </a:solidFill>
                </a:rPr>
                <a:t>Proces</a:t>
              </a:r>
            </a:p>
          </p:txBody>
        </p:sp>
      </p:grpSp>
      <p:grpSp>
        <p:nvGrpSpPr>
          <p:cNvPr id="16" name="Groep 15"/>
          <p:cNvGrpSpPr/>
          <p:nvPr/>
        </p:nvGrpSpPr>
        <p:grpSpPr>
          <a:xfrm>
            <a:off x="6657951" y="474597"/>
            <a:ext cx="1820920" cy="328532"/>
            <a:chOff x="561474" y="929292"/>
            <a:chExt cx="1403684" cy="321992"/>
          </a:xfrm>
          <a:solidFill>
            <a:schemeClr val="accent2"/>
          </a:solidFill>
        </p:grpSpPr>
        <p:sp>
          <p:nvSpPr>
            <p:cNvPr id="17" name="Afgeronde rechthoek 16"/>
            <p:cNvSpPr/>
            <p:nvPr/>
          </p:nvSpPr>
          <p:spPr>
            <a:xfrm>
              <a:off x="561474" y="929292"/>
              <a:ext cx="1403684" cy="321992"/>
            </a:xfrm>
            <a:prstGeom prst="roundRect">
              <a:avLst/>
            </a:prstGeom>
            <a:grp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nl-NL" sz="1600" err="1">
                <a:solidFill>
                  <a:srgbClr val="FFFFFF"/>
                </a:solidFill>
              </a:endParaRPr>
            </a:p>
          </p:txBody>
        </p:sp>
        <p:sp>
          <p:nvSpPr>
            <p:cNvPr id="18" name="Tekstvak 17"/>
            <p:cNvSpPr txBox="1"/>
            <p:nvPr/>
          </p:nvSpPr>
          <p:spPr>
            <a:xfrm>
              <a:off x="773220" y="948967"/>
              <a:ext cx="1191937" cy="280718"/>
            </a:xfrm>
            <a:prstGeom prst="rect">
              <a:avLst/>
            </a:prstGeom>
            <a:grpFill/>
            <a:ln>
              <a:solidFill>
                <a:schemeClr val="accent2"/>
              </a:solidFill>
            </a:ln>
          </p:spPr>
          <p:txBody>
            <a:bodyPr wrap="square" rtlCol="0">
              <a:spAutoFit/>
            </a:bodyPr>
            <a:lstStyle/>
            <a:p>
              <a:pPr fontAlgn="base">
                <a:spcBef>
                  <a:spcPct val="0"/>
                </a:spcBef>
                <a:spcAft>
                  <a:spcPct val="0"/>
                </a:spcAft>
              </a:pPr>
              <a:r>
                <a:rPr lang="nl-NL" sz="1200" b="1">
                  <a:solidFill>
                    <a:srgbClr val="FFFFFF"/>
                  </a:solidFill>
                </a:rPr>
                <a:t>30-50 min. versie</a:t>
              </a:r>
            </a:p>
          </p:txBody>
        </p:sp>
      </p:grpSp>
      <p:sp>
        <p:nvSpPr>
          <p:cNvPr id="4" name="Tijdelijke aanduiding voor dianummer 3"/>
          <p:cNvSpPr>
            <a:spLocks noGrp="1"/>
          </p:cNvSpPr>
          <p:nvPr>
            <p:ph type="sldNum" sz="quarter" idx="4"/>
          </p:nvPr>
        </p:nvSpPr>
        <p:spPr/>
        <p:txBody>
          <a:bodyPr/>
          <a:lstStyle/>
          <a:p>
            <a:fld id="{42C328C1-A84F-4A39-A664-DBA00541A8C6}" type="slidenum">
              <a:rPr lang="nl-NL" smtClean="0">
                <a:solidFill>
                  <a:srgbClr val="2E75B6"/>
                </a:solidFill>
              </a:rPr>
              <a:pPr/>
              <a:t>7</a:t>
            </a:fld>
            <a:endParaRPr lang="nl-NL">
              <a:solidFill>
                <a:srgbClr val="2E75B6"/>
              </a:solidFill>
            </a:endParaRPr>
          </a:p>
        </p:txBody>
      </p:sp>
      <p:grpSp>
        <p:nvGrpSpPr>
          <p:cNvPr id="19" name="Groep 18"/>
          <p:cNvGrpSpPr/>
          <p:nvPr/>
        </p:nvGrpSpPr>
        <p:grpSpPr>
          <a:xfrm>
            <a:off x="390102" y="5773531"/>
            <a:ext cx="323968" cy="642928"/>
            <a:chOff x="399634" y="5773531"/>
            <a:chExt cx="323968" cy="642928"/>
          </a:xfrm>
        </p:grpSpPr>
        <p:sp>
          <p:nvSpPr>
            <p:cNvPr id="23" name="Ovaal 22"/>
            <p:cNvSpPr>
              <a:spLocks noChangeAspect="1"/>
            </p:cNvSpPr>
            <p:nvPr/>
          </p:nvSpPr>
          <p:spPr>
            <a:xfrm>
              <a:off x="412071" y="5792283"/>
              <a:ext cx="255616" cy="2556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defTabSz="932962" fontAlgn="base">
                <a:spcBef>
                  <a:spcPct val="0"/>
                </a:spcBef>
                <a:spcAft>
                  <a:spcPct val="0"/>
                </a:spcAft>
              </a:pPr>
              <a:endParaRPr lang="nl-NL" sz="1600">
                <a:solidFill>
                  <a:srgbClr val="FFFFFF"/>
                </a:solidFill>
              </a:endParaRPr>
            </a:p>
          </p:txBody>
        </p:sp>
        <p:sp>
          <p:nvSpPr>
            <p:cNvPr id="24" name="Tekstvak 23"/>
            <p:cNvSpPr txBox="1"/>
            <p:nvPr/>
          </p:nvSpPr>
          <p:spPr>
            <a:xfrm>
              <a:off x="399634" y="5773531"/>
              <a:ext cx="323968" cy="292388"/>
            </a:xfrm>
            <a:prstGeom prst="rect">
              <a:avLst/>
            </a:prstGeom>
            <a:noFill/>
          </p:spPr>
          <p:txBody>
            <a:bodyPr wrap="square" rtlCol="0">
              <a:spAutoFit/>
            </a:bodyPr>
            <a:lstStyle/>
            <a:p>
              <a:pPr defTabSz="932962" fontAlgn="base">
                <a:spcBef>
                  <a:spcPct val="0"/>
                </a:spcBef>
                <a:spcAft>
                  <a:spcPct val="0"/>
                </a:spcAft>
              </a:pPr>
              <a:r>
                <a:rPr lang="nl-NL" sz="1300" b="1">
                  <a:solidFill>
                    <a:srgbClr val="000000"/>
                  </a:solidFill>
                  <a:latin typeface="Calibri" panose="020F0502020204030204" pitchFamily="34" charset="0"/>
                </a:rPr>
                <a:t>7</a:t>
              </a:r>
            </a:p>
          </p:txBody>
        </p:sp>
        <p:sp>
          <p:nvSpPr>
            <p:cNvPr id="26" name="Ovaal 25"/>
            <p:cNvSpPr>
              <a:spLocks noChangeAspect="1"/>
            </p:cNvSpPr>
            <p:nvPr/>
          </p:nvSpPr>
          <p:spPr>
            <a:xfrm>
              <a:off x="412071" y="6142823"/>
              <a:ext cx="255616" cy="2556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defTabSz="932962" fontAlgn="base">
                <a:spcBef>
                  <a:spcPct val="0"/>
                </a:spcBef>
                <a:spcAft>
                  <a:spcPct val="0"/>
                </a:spcAft>
              </a:pPr>
              <a:endParaRPr lang="nl-NL" sz="1600">
                <a:solidFill>
                  <a:srgbClr val="FFFFFF"/>
                </a:solidFill>
              </a:endParaRPr>
            </a:p>
          </p:txBody>
        </p:sp>
        <p:sp>
          <p:nvSpPr>
            <p:cNvPr id="27" name="Tekstvak 26"/>
            <p:cNvSpPr txBox="1"/>
            <p:nvPr/>
          </p:nvSpPr>
          <p:spPr>
            <a:xfrm>
              <a:off x="399634" y="6124071"/>
              <a:ext cx="323968" cy="292388"/>
            </a:xfrm>
            <a:prstGeom prst="rect">
              <a:avLst/>
            </a:prstGeom>
            <a:noFill/>
          </p:spPr>
          <p:txBody>
            <a:bodyPr wrap="square" rtlCol="0">
              <a:spAutoFit/>
            </a:bodyPr>
            <a:lstStyle/>
            <a:p>
              <a:pPr defTabSz="932962" fontAlgn="base">
                <a:spcBef>
                  <a:spcPct val="0"/>
                </a:spcBef>
                <a:spcAft>
                  <a:spcPct val="0"/>
                </a:spcAft>
              </a:pPr>
              <a:r>
                <a:rPr lang="nl-NL" sz="1300" b="1">
                  <a:solidFill>
                    <a:srgbClr val="000000"/>
                  </a:solidFill>
                  <a:latin typeface="Calibri" panose="020F0502020204030204" pitchFamily="34" charset="0"/>
                </a:rPr>
                <a:t>8</a:t>
              </a:r>
            </a:p>
          </p:txBody>
        </p:sp>
      </p:grpSp>
    </p:spTree>
    <p:extLst>
      <p:ext uri="{BB962C8B-B14F-4D97-AF65-F5344CB8AC3E}">
        <p14:creationId xmlns:p14="http://schemas.microsoft.com/office/powerpoint/2010/main" val="3417816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985" y="234865"/>
            <a:ext cx="7471572" cy="215444"/>
          </a:xfrm>
          <a:noFill/>
        </p:spPr>
        <p:txBody>
          <a:bodyPr/>
          <a:lstStyle/>
          <a:p>
            <a:r>
              <a:rPr lang="nl-NL" sz="1400">
                <a:solidFill>
                  <a:srgbClr val="000000"/>
                </a:solidFill>
              </a:rPr>
              <a:t>Hand-out Intervisie methode II</a:t>
            </a:r>
          </a:p>
        </p:txBody>
      </p:sp>
      <p:sp>
        <p:nvSpPr>
          <p:cNvPr id="10" name="TextBox 9"/>
          <p:cNvSpPr txBox="1"/>
          <p:nvPr/>
        </p:nvSpPr>
        <p:spPr>
          <a:xfrm>
            <a:off x="802706" y="888526"/>
            <a:ext cx="7801886" cy="8262072"/>
          </a:xfrm>
          <a:prstGeom prst="roundRect">
            <a:avLst>
              <a:gd name="adj" fmla="val 9939"/>
            </a:avLst>
          </a:prstGeom>
          <a:noFill/>
          <a:ln w="12700" cmpd="sng">
            <a:noFill/>
          </a:ln>
        </p:spPr>
        <p:txBody>
          <a:bodyPr wrap="square" lIns="93320" tIns="46661" rIns="93320" bIns="46661" rtlCol="0" anchor="t" anchorCtr="0">
            <a:spAutoFit/>
          </a:bodyPr>
          <a:lstStyle/>
          <a:p>
            <a:pPr defTabSz="932962" fontAlgn="base">
              <a:spcBef>
                <a:spcPct val="0"/>
              </a:spcBef>
              <a:spcAft>
                <a:spcPct val="0"/>
              </a:spcAft>
            </a:pPr>
            <a:r>
              <a:rPr lang="nl-NL" sz="1100" b="1" dirty="0">
                <a:solidFill>
                  <a:srgbClr val="000000"/>
                </a:solidFill>
              </a:rPr>
              <a:t>Voorbereiding:</a:t>
            </a:r>
            <a:endParaRPr lang="nl-NL" sz="1100" dirty="0">
              <a:solidFill>
                <a:srgbClr val="000000"/>
              </a:solidFill>
            </a:endParaRPr>
          </a:p>
          <a:p>
            <a:pPr marL="237823" indent="-237823" defTabSz="932962" fontAlgn="base">
              <a:spcBef>
                <a:spcPct val="0"/>
              </a:spcBef>
              <a:spcAft>
                <a:spcPct val="0"/>
              </a:spcAft>
            </a:pPr>
            <a:r>
              <a:rPr lang="nl-NL" sz="1100" dirty="0">
                <a:solidFill>
                  <a:srgbClr val="000000"/>
                </a:solidFill>
              </a:rPr>
              <a:t>- Zorg voor papier (geeltjes) + pennen</a:t>
            </a:r>
          </a:p>
          <a:p>
            <a:pPr marL="237823" indent="-237823" defTabSz="932962" fontAlgn="base">
              <a:spcBef>
                <a:spcPct val="0"/>
              </a:spcBef>
              <a:spcAft>
                <a:spcPct val="0"/>
              </a:spcAft>
            </a:pPr>
            <a:r>
              <a:rPr lang="nl-NL" sz="1100" dirty="0">
                <a:solidFill>
                  <a:srgbClr val="000000"/>
                </a:solidFill>
              </a:rPr>
              <a:t>- Zorg voor een ‘</a:t>
            </a:r>
            <a:r>
              <a:rPr lang="nl-NL" sz="1100" dirty="0" err="1">
                <a:solidFill>
                  <a:srgbClr val="000000"/>
                </a:solidFill>
              </a:rPr>
              <a:t>talking</a:t>
            </a:r>
            <a:r>
              <a:rPr lang="nl-NL" sz="1100" dirty="0">
                <a:solidFill>
                  <a:srgbClr val="000000"/>
                </a:solidFill>
              </a:rPr>
              <a:t> stick’ (een makkelijk op te pakken voorwerp paraplu, stok, koker o.i.d.)</a:t>
            </a:r>
          </a:p>
          <a:p>
            <a:pPr marL="237823" indent="-237823" defTabSz="932962" fontAlgn="base">
              <a:spcBef>
                <a:spcPct val="0"/>
              </a:spcBef>
              <a:spcAft>
                <a:spcPct val="0"/>
              </a:spcAft>
            </a:pPr>
            <a:r>
              <a:rPr lang="nl-NL" sz="1100" dirty="0">
                <a:solidFill>
                  <a:srgbClr val="000000"/>
                </a:solidFill>
              </a:rPr>
              <a:t>- Maak een kringopstelling van 5-8 deelnemers met alleen stoelen.</a:t>
            </a:r>
          </a:p>
          <a:p>
            <a:pPr marL="237823" indent="-237823" defTabSz="932962" fontAlgn="base">
              <a:spcBef>
                <a:spcPct val="0"/>
              </a:spcBef>
              <a:spcAft>
                <a:spcPct val="0"/>
              </a:spcAft>
            </a:pPr>
            <a:endParaRPr lang="nl-NL" sz="1100" dirty="0">
              <a:solidFill>
                <a:srgbClr val="000000"/>
              </a:solidFill>
            </a:endParaRPr>
          </a:p>
          <a:p>
            <a:pPr defTabSz="932962" fontAlgn="base">
              <a:spcBef>
                <a:spcPct val="0"/>
              </a:spcBef>
              <a:spcAft>
                <a:spcPct val="0"/>
              </a:spcAft>
            </a:pPr>
            <a:r>
              <a:rPr lang="nl-NL" sz="1100" dirty="0">
                <a:solidFill>
                  <a:srgbClr val="000000"/>
                </a:solidFill>
              </a:rPr>
              <a:t>Geef een korte</a:t>
            </a:r>
            <a:r>
              <a:rPr lang="nl-NL" sz="1100" b="1" dirty="0">
                <a:solidFill>
                  <a:srgbClr val="000000"/>
                </a:solidFill>
              </a:rPr>
              <a:t> inleiding</a:t>
            </a:r>
            <a:r>
              <a:rPr lang="nl-NL" sz="1100" dirty="0">
                <a:solidFill>
                  <a:srgbClr val="000000"/>
                </a:solidFill>
              </a:rPr>
              <a:t>: deze methode heeft als doel de gezamenlijk denkkracht te mobiliseren en ieders inbreng te respecteren zonder discussie. Uiteindelijk maakt de inbrenger zelf zijn</a:t>
            </a:r>
            <a:r>
              <a:rPr lang="nl-NL" sz="1100" dirty="0">
                <a:solidFill>
                  <a:srgbClr val="FF0000"/>
                </a:solidFill>
              </a:rPr>
              <a:t> </a:t>
            </a:r>
            <a:r>
              <a:rPr lang="nl-NL" sz="1100" dirty="0">
                <a:solidFill>
                  <a:srgbClr val="000000"/>
                </a:solidFill>
              </a:rPr>
              <a:t>afweging.</a:t>
            </a:r>
          </a:p>
          <a:p>
            <a:pPr defTabSz="932962" fontAlgn="base">
              <a:spcBef>
                <a:spcPct val="0"/>
              </a:spcBef>
              <a:spcAft>
                <a:spcPct val="0"/>
              </a:spcAft>
            </a:pPr>
            <a:endParaRPr lang="nl-NL" sz="1100" dirty="0">
              <a:solidFill>
                <a:srgbClr val="000000"/>
              </a:solidFill>
            </a:endParaRPr>
          </a:p>
          <a:p>
            <a:pPr defTabSz="932962" fontAlgn="base">
              <a:spcBef>
                <a:spcPct val="0"/>
              </a:spcBef>
              <a:spcAft>
                <a:spcPct val="0"/>
              </a:spcAft>
            </a:pPr>
            <a:r>
              <a:rPr lang="nl-NL" sz="1100" dirty="0">
                <a:solidFill>
                  <a:srgbClr val="000000"/>
                </a:solidFill>
              </a:rPr>
              <a:t>Iedereen brengt een vraagstuk in waarna de groep gezamenlijk een </a:t>
            </a:r>
            <a:r>
              <a:rPr lang="nl-NL" sz="1100" b="1" dirty="0">
                <a:solidFill>
                  <a:srgbClr val="000000"/>
                </a:solidFill>
              </a:rPr>
              <a:t>keuze</a:t>
            </a:r>
            <a:r>
              <a:rPr lang="nl-NL" sz="1100" dirty="0">
                <a:solidFill>
                  <a:srgbClr val="000000"/>
                </a:solidFill>
              </a:rPr>
              <a:t> maakt (op basis van herkenbaarheid, urgentie, belang) om één daarvan te bespreken of door simpel een pen ronddraaien en daar waar die stopt die casus te gebruiken</a:t>
            </a:r>
            <a:br>
              <a:rPr lang="nl-NL" sz="1100" dirty="0">
                <a:solidFill>
                  <a:srgbClr val="000000"/>
                </a:solidFill>
              </a:rPr>
            </a:br>
            <a:r>
              <a:rPr lang="nl-NL" sz="1100" i="1" dirty="0">
                <a:solidFill>
                  <a:srgbClr val="000000"/>
                </a:solidFill>
              </a:rPr>
              <a:t>Individuele voorbereiding: een of meerdere eigen vraagstukken in steekwoorden opschrijven.</a:t>
            </a:r>
          </a:p>
          <a:p>
            <a:pPr defTabSz="932962" fontAlgn="base">
              <a:spcBef>
                <a:spcPct val="0"/>
              </a:spcBef>
              <a:spcAft>
                <a:spcPct val="0"/>
              </a:spcAft>
            </a:pPr>
            <a:endParaRPr lang="nl-NL" sz="1100" i="1" dirty="0">
              <a:solidFill>
                <a:srgbClr val="000000"/>
              </a:solidFill>
            </a:endParaRPr>
          </a:p>
          <a:p>
            <a:pPr defTabSz="932962" fontAlgn="base">
              <a:spcBef>
                <a:spcPct val="0"/>
              </a:spcBef>
              <a:spcAft>
                <a:spcPct val="0"/>
              </a:spcAft>
            </a:pPr>
            <a:r>
              <a:rPr lang="nl-NL" sz="1100" dirty="0">
                <a:solidFill>
                  <a:srgbClr val="000000"/>
                </a:solidFill>
              </a:rPr>
              <a:t>De inbrenger licht zijn/haar </a:t>
            </a:r>
            <a:r>
              <a:rPr lang="nl-NL" sz="1100" b="1" dirty="0">
                <a:solidFill>
                  <a:srgbClr val="000000"/>
                </a:solidFill>
              </a:rPr>
              <a:t>vraagstuk</a:t>
            </a:r>
            <a:r>
              <a:rPr lang="nl-NL" sz="1100" dirty="0">
                <a:solidFill>
                  <a:srgbClr val="000000"/>
                </a:solidFill>
              </a:rPr>
              <a:t> verder zo kort en feitelijk mogelijk toe. </a:t>
            </a:r>
          </a:p>
          <a:p>
            <a:pPr defTabSz="932962" fontAlgn="base">
              <a:spcBef>
                <a:spcPct val="0"/>
              </a:spcBef>
              <a:spcAft>
                <a:spcPct val="0"/>
              </a:spcAft>
            </a:pPr>
            <a:endParaRPr lang="en-US" sz="1100" dirty="0">
              <a:solidFill>
                <a:srgbClr val="000000"/>
              </a:solidFill>
            </a:endParaRPr>
          </a:p>
          <a:p>
            <a:pPr defTabSz="932962" fontAlgn="base">
              <a:spcBef>
                <a:spcPct val="0"/>
              </a:spcBef>
              <a:spcAft>
                <a:spcPct val="0"/>
              </a:spcAft>
            </a:pPr>
            <a:r>
              <a:rPr lang="nl-NL" sz="1100" dirty="0">
                <a:solidFill>
                  <a:srgbClr val="000000"/>
                </a:solidFill>
              </a:rPr>
              <a:t>De andere deelnemers stellen </a:t>
            </a:r>
            <a:r>
              <a:rPr lang="nl-NL" sz="1100" b="1" dirty="0">
                <a:solidFill>
                  <a:srgbClr val="000000"/>
                </a:solidFill>
              </a:rPr>
              <a:t>vragen</a:t>
            </a:r>
            <a:r>
              <a:rPr lang="nl-NL" sz="1100" dirty="0">
                <a:solidFill>
                  <a:srgbClr val="000000"/>
                </a:solidFill>
              </a:rPr>
              <a:t> ter verheldering om de kern van het vraagstuk inzichtelijk te krijgen. Dit is een informatieronde om de casus voor de deelnemers helder te krijgen. Nog geen coachende of andere richtinggevende vragen</a:t>
            </a:r>
            <a:endParaRPr lang="nl-NL" sz="1100" i="1" dirty="0">
              <a:solidFill>
                <a:srgbClr val="000000"/>
              </a:solidFill>
            </a:endParaRPr>
          </a:p>
          <a:p>
            <a:pPr defTabSz="932962" fontAlgn="base">
              <a:spcBef>
                <a:spcPct val="0"/>
              </a:spcBef>
              <a:spcAft>
                <a:spcPct val="0"/>
              </a:spcAft>
            </a:pPr>
            <a:endParaRPr lang="nl-NL" sz="1100" i="1" dirty="0">
              <a:solidFill>
                <a:srgbClr val="000000"/>
              </a:solidFill>
            </a:endParaRPr>
          </a:p>
          <a:p>
            <a:pPr defTabSz="932962" fontAlgn="base">
              <a:spcBef>
                <a:spcPct val="0"/>
              </a:spcBef>
              <a:spcAft>
                <a:spcPct val="0"/>
              </a:spcAft>
            </a:pPr>
            <a:r>
              <a:rPr lang="nl-NL" sz="1100" dirty="0">
                <a:solidFill>
                  <a:srgbClr val="000000"/>
                </a:solidFill>
              </a:rPr>
              <a:t>Naar aanleiding van de gestelde vragen herformuleert de inbrenger eventueel het vraagstuk</a:t>
            </a:r>
          </a:p>
          <a:p>
            <a:pPr defTabSz="932962" fontAlgn="base">
              <a:spcBef>
                <a:spcPct val="0"/>
              </a:spcBef>
              <a:spcAft>
                <a:spcPct val="0"/>
              </a:spcAft>
            </a:pPr>
            <a:endParaRPr lang="nl-NL" sz="1100" i="1" dirty="0">
              <a:solidFill>
                <a:srgbClr val="000000"/>
              </a:solidFill>
            </a:endParaRPr>
          </a:p>
          <a:p>
            <a:pPr defTabSz="932962" fontAlgn="base">
              <a:spcBef>
                <a:spcPct val="0"/>
              </a:spcBef>
              <a:spcAft>
                <a:spcPct val="0"/>
              </a:spcAft>
            </a:pPr>
            <a:r>
              <a:rPr lang="nl-NL" sz="1100" dirty="0">
                <a:solidFill>
                  <a:srgbClr val="000000"/>
                </a:solidFill>
              </a:rPr>
              <a:t>De deelnemers </a:t>
            </a:r>
            <a:r>
              <a:rPr lang="nl-NL" sz="1100" b="1" dirty="0">
                <a:solidFill>
                  <a:srgbClr val="000000"/>
                </a:solidFill>
              </a:rPr>
              <a:t>geven na elkaar een advies </a:t>
            </a:r>
            <a:r>
              <a:rPr lang="nl-NL" sz="1100" dirty="0">
                <a:solidFill>
                  <a:srgbClr val="000000"/>
                </a:solidFill>
              </a:rPr>
              <a:t>aan de inbrenger na het oppakken van de </a:t>
            </a:r>
            <a:r>
              <a:rPr lang="nl-NL" sz="1100" dirty="0" err="1">
                <a:solidFill>
                  <a:srgbClr val="000000"/>
                </a:solidFill>
              </a:rPr>
              <a:t>talking</a:t>
            </a:r>
            <a:r>
              <a:rPr lang="nl-NL" sz="1100" dirty="0">
                <a:solidFill>
                  <a:srgbClr val="000000"/>
                </a:solidFill>
              </a:rPr>
              <a:t> stick. Dit doe je vanuit de “Ik”-boodschap. </a:t>
            </a:r>
            <a:br>
              <a:rPr lang="nl-NL" sz="1100" i="1" dirty="0">
                <a:solidFill>
                  <a:srgbClr val="000000"/>
                </a:solidFill>
              </a:rPr>
            </a:br>
            <a:r>
              <a:rPr lang="nl-NL" sz="1100" i="1" dirty="0">
                <a:solidFill>
                  <a:srgbClr val="000000"/>
                </a:solidFill>
              </a:rPr>
              <a:t>Regels: alleen praten als je de </a:t>
            </a:r>
            <a:r>
              <a:rPr lang="nl-NL" sz="1100" i="1" dirty="0" err="1">
                <a:solidFill>
                  <a:srgbClr val="000000"/>
                </a:solidFill>
              </a:rPr>
              <a:t>talking</a:t>
            </a:r>
            <a:r>
              <a:rPr lang="nl-NL" sz="1100" i="1" dirty="0">
                <a:solidFill>
                  <a:srgbClr val="000000"/>
                </a:solidFill>
              </a:rPr>
              <a:t> stick in handen hebt. Niet ingaan/doorgaan op eerdere adviezen. Alleen opbouwende adviezen vanuit jouw perspectief. Geen discussie. Rustig wachten op de volgende. Je hoeft niet iets te zeggen. Het is klaar als de afgesproken tijd op is; niet eerder en niet later</a:t>
            </a:r>
          </a:p>
          <a:p>
            <a:pPr defTabSz="932962" fontAlgn="base">
              <a:spcBef>
                <a:spcPct val="0"/>
              </a:spcBef>
              <a:spcAft>
                <a:spcPct val="0"/>
              </a:spcAft>
            </a:pPr>
            <a:endParaRPr lang="nl-NL" sz="1100" i="1" dirty="0">
              <a:solidFill>
                <a:srgbClr val="000000"/>
              </a:solidFill>
            </a:endParaRPr>
          </a:p>
          <a:p>
            <a:pPr defTabSz="932962" fontAlgn="base">
              <a:spcBef>
                <a:spcPct val="0"/>
              </a:spcBef>
              <a:spcAft>
                <a:spcPct val="0"/>
              </a:spcAft>
            </a:pPr>
            <a:r>
              <a:rPr lang="nl-NL" sz="1100" dirty="0">
                <a:solidFill>
                  <a:srgbClr val="000000"/>
                </a:solidFill>
              </a:rPr>
              <a:t>De inbrenger geeft aan met </a:t>
            </a:r>
            <a:r>
              <a:rPr lang="nl-NL" sz="1100" b="1" dirty="0">
                <a:solidFill>
                  <a:srgbClr val="000000"/>
                </a:solidFill>
              </a:rPr>
              <a:t>welke tips en adviezen</a:t>
            </a:r>
            <a:r>
              <a:rPr lang="nl-NL" sz="1100" dirty="0">
                <a:solidFill>
                  <a:srgbClr val="000000"/>
                </a:solidFill>
              </a:rPr>
              <a:t> hij/zij wat gaat doen en bepaalt actie(s) op korte termijn.</a:t>
            </a:r>
          </a:p>
          <a:p>
            <a:pPr defTabSz="932962" fontAlgn="base">
              <a:spcBef>
                <a:spcPct val="0"/>
              </a:spcBef>
              <a:spcAft>
                <a:spcPct val="0"/>
              </a:spcAft>
            </a:pPr>
            <a:endParaRPr lang="en-US" sz="1100" i="1" dirty="0">
              <a:solidFill>
                <a:srgbClr val="000000"/>
              </a:solidFill>
            </a:endParaRPr>
          </a:p>
          <a:p>
            <a:pPr defTabSz="932962" fontAlgn="base">
              <a:spcBef>
                <a:spcPct val="0"/>
              </a:spcBef>
              <a:spcAft>
                <a:spcPct val="0"/>
              </a:spcAft>
            </a:pPr>
            <a:r>
              <a:rPr lang="nl-NL" sz="1100" dirty="0">
                <a:solidFill>
                  <a:srgbClr val="000000"/>
                </a:solidFill>
              </a:rPr>
              <a:t>Tot slot is het goed het proces te </a:t>
            </a:r>
            <a:r>
              <a:rPr lang="nl-NL" sz="1100" b="1" dirty="0">
                <a:solidFill>
                  <a:srgbClr val="000000"/>
                </a:solidFill>
              </a:rPr>
              <a:t>evalueren</a:t>
            </a:r>
            <a:r>
              <a:rPr lang="nl-NL" sz="1100" dirty="0">
                <a:solidFill>
                  <a:srgbClr val="000000"/>
                </a:solidFill>
              </a:rPr>
              <a:t> met alle deelnemers.  </a:t>
            </a:r>
          </a:p>
          <a:p>
            <a:pPr defTabSz="932962" fontAlgn="base">
              <a:spcBef>
                <a:spcPct val="0"/>
              </a:spcBef>
              <a:spcAft>
                <a:spcPct val="0"/>
              </a:spcAft>
            </a:pPr>
            <a:endParaRPr lang="nl-NL" sz="1100" dirty="0">
              <a:solidFill>
                <a:srgbClr val="000000"/>
              </a:solidFill>
            </a:endParaRPr>
          </a:p>
          <a:p>
            <a:pPr defTabSz="932962" fontAlgn="base">
              <a:spcBef>
                <a:spcPct val="0"/>
              </a:spcBef>
              <a:spcAft>
                <a:spcPct val="0"/>
              </a:spcAft>
            </a:pPr>
            <a:endParaRPr lang="nl-NL" sz="1100" dirty="0">
              <a:solidFill>
                <a:srgbClr val="000000"/>
              </a:solidFill>
            </a:endParaRPr>
          </a:p>
          <a:p>
            <a:pPr defTabSz="932962" fontAlgn="base">
              <a:spcBef>
                <a:spcPct val="0"/>
              </a:spcBef>
              <a:spcAft>
                <a:spcPct val="0"/>
              </a:spcAft>
            </a:pPr>
            <a:r>
              <a:rPr lang="nl-NL" sz="1100" dirty="0">
                <a:solidFill>
                  <a:srgbClr val="000000"/>
                </a:solidFill>
              </a:rPr>
              <a:t>(Steven </a:t>
            </a:r>
            <a:r>
              <a:rPr lang="nl-NL" sz="1100" dirty="0" err="1">
                <a:solidFill>
                  <a:srgbClr val="000000"/>
                </a:solidFill>
              </a:rPr>
              <a:t>Covey</a:t>
            </a:r>
            <a:r>
              <a:rPr lang="nl-NL" sz="1100" dirty="0">
                <a:solidFill>
                  <a:srgbClr val="000000"/>
                </a:solidFill>
              </a:rPr>
              <a:t> over de </a:t>
            </a:r>
            <a:r>
              <a:rPr lang="nl-NL" sz="1100" dirty="0" err="1">
                <a:solidFill>
                  <a:srgbClr val="000000"/>
                </a:solidFill>
              </a:rPr>
              <a:t>talking</a:t>
            </a:r>
            <a:r>
              <a:rPr lang="nl-NL" sz="1100" dirty="0">
                <a:solidFill>
                  <a:srgbClr val="000000"/>
                </a:solidFill>
              </a:rPr>
              <a:t> stick: </a:t>
            </a:r>
            <a:r>
              <a:rPr lang="nl-NL" sz="1100" dirty="0">
                <a:solidFill>
                  <a:srgbClr val="000000"/>
                </a:solidFill>
                <a:hlinkClick r:id="rId3"/>
              </a:rPr>
              <a:t>https://youtu.be/HUxi-Zc45tA</a:t>
            </a:r>
            <a:r>
              <a:rPr lang="nl-NL" sz="1100" dirty="0">
                <a:solidFill>
                  <a:srgbClr val="000000"/>
                </a:solidFill>
              </a:rPr>
              <a:t>)</a:t>
            </a:r>
          </a:p>
          <a:p>
            <a:pPr marL="237823" indent="-237823" defTabSz="932962" fontAlgn="base">
              <a:spcBef>
                <a:spcPct val="0"/>
              </a:spcBef>
              <a:spcAft>
                <a:spcPct val="0"/>
              </a:spcAft>
            </a:pPr>
            <a:endParaRPr lang="nl-NL" sz="1100" dirty="0">
              <a:solidFill>
                <a:srgbClr val="000000"/>
              </a:solidFill>
            </a:endParaRPr>
          </a:p>
          <a:p>
            <a:pPr marL="237823" indent="-237823" defTabSz="932962" fontAlgn="base">
              <a:spcBef>
                <a:spcPct val="0"/>
              </a:spcBef>
              <a:spcAft>
                <a:spcPct val="0"/>
              </a:spcAft>
            </a:pPr>
            <a:endParaRPr lang="nl-NL" sz="1100" dirty="0">
              <a:solidFill>
                <a:srgbClr val="000000"/>
              </a:solidFill>
            </a:endParaRPr>
          </a:p>
          <a:p>
            <a:pPr marL="237823" indent="-237823" defTabSz="932962" fontAlgn="base">
              <a:spcBef>
                <a:spcPct val="0"/>
              </a:spcBef>
              <a:spcAft>
                <a:spcPct val="0"/>
              </a:spcAft>
            </a:pPr>
            <a:endParaRPr lang="nl-NL" sz="1100" dirty="0">
              <a:solidFill>
                <a:srgbClr val="000000"/>
              </a:solidFill>
            </a:endParaRPr>
          </a:p>
          <a:p>
            <a:pPr marL="237823" indent="-237823" defTabSz="932962" fontAlgn="base">
              <a:spcBef>
                <a:spcPct val="0"/>
              </a:spcBef>
              <a:spcAft>
                <a:spcPct val="0"/>
              </a:spcAft>
            </a:pPr>
            <a:endParaRPr lang="nl-NL" sz="1100" dirty="0">
              <a:solidFill>
                <a:srgbClr val="000000"/>
              </a:solidFill>
            </a:endParaRPr>
          </a:p>
          <a:p>
            <a:pPr marL="237823" indent="-237823" defTabSz="932962" fontAlgn="base">
              <a:spcBef>
                <a:spcPct val="0"/>
              </a:spcBef>
              <a:spcAft>
                <a:spcPct val="0"/>
              </a:spcAft>
            </a:pPr>
            <a:endParaRPr lang="nl-NL" sz="1100" dirty="0">
              <a:solidFill>
                <a:srgbClr val="000000"/>
              </a:solidFill>
            </a:endParaRPr>
          </a:p>
          <a:p>
            <a:pPr marL="237823" indent="-237823" defTabSz="932962" fontAlgn="base">
              <a:spcBef>
                <a:spcPct val="0"/>
              </a:spcBef>
              <a:spcAft>
                <a:spcPct val="0"/>
              </a:spcAft>
            </a:pPr>
            <a:endParaRPr lang="nl-NL" sz="1100" dirty="0">
              <a:solidFill>
                <a:srgbClr val="000000"/>
              </a:solidFill>
            </a:endParaRPr>
          </a:p>
          <a:p>
            <a:pPr marL="237823" indent="-237823" defTabSz="932962" fontAlgn="base">
              <a:spcBef>
                <a:spcPct val="0"/>
              </a:spcBef>
              <a:spcAft>
                <a:spcPct val="0"/>
              </a:spcAft>
            </a:pPr>
            <a:endParaRPr lang="nl-NL" sz="1100" dirty="0">
              <a:solidFill>
                <a:srgbClr val="000000"/>
              </a:solidFill>
            </a:endParaRPr>
          </a:p>
          <a:p>
            <a:pPr marL="237823" indent="-237823" defTabSz="932962" fontAlgn="base">
              <a:spcBef>
                <a:spcPct val="0"/>
              </a:spcBef>
              <a:spcAft>
                <a:spcPct val="0"/>
              </a:spcAft>
            </a:pPr>
            <a:endParaRPr lang="nl-NL" sz="1100" dirty="0">
              <a:solidFill>
                <a:srgbClr val="000000"/>
              </a:solidFill>
            </a:endParaRPr>
          </a:p>
          <a:p>
            <a:pPr marL="237823" indent="-237823" defTabSz="932962" fontAlgn="base">
              <a:spcBef>
                <a:spcPct val="0"/>
              </a:spcBef>
              <a:spcAft>
                <a:spcPct val="0"/>
              </a:spcAft>
            </a:pPr>
            <a:endParaRPr lang="nl-NL" sz="1100" dirty="0">
              <a:solidFill>
                <a:srgbClr val="000000"/>
              </a:solidFill>
            </a:endParaRPr>
          </a:p>
          <a:p>
            <a:pPr defTabSz="932962" fontAlgn="base">
              <a:spcBef>
                <a:spcPct val="0"/>
              </a:spcBef>
              <a:spcAft>
                <a:spcPct val="0"/>
              </a:spcAft>
            </a:pPr>
            <a:endParaRPr lang="nl-NL" sz="1100" dirty="0">
              <a:solidFill>
                <a:srgbClr val="000000"/>
              </a:solidFill>
            </a:endParaRPr>
          </a:p>
          <a:p>
            <a:pPr defTabSz="932962" fontAlgn="base">
              <a:spcBef>
                <a:spcPct val="0"/>
              </a:spcBef>
              <a:spcAft>
                <a:spcPct val="0"/>
              </a:spcAft>
            </a:pPr>
            <a:endParaRPr lang="nl-NL" sz="1100" dirty="0">
              <a:solidFill>
                <a:srgbClr val="000000"/>
              </a:solidFill>
            </a:endParaRPr>
          </a:p>
          <a:p>
            <a:pPr defTabSz="932962" fontAlgn="base">
              <a:spcBef>
                <a:spcPct val="0"/>
              </a:spcBef>
              <a:spcAft>
                <a:spcPct val="0"/>
              </a:spcAft>
            </a:pPr>
            <a:endParaRPr lang="nl-NL" sz="1100" dirty="0">
              <a:solidFill>
                <a:srgbClr val="000000"/>
              </a:solidFill>
            </a:endParaRPr>
          </a:p>
          <a:p>
            <a:pPr defTabSz="932962" fontAlgn="base">
              <a:spcBef>
                <a:spcPct val="0"/>
              </a:spcBef>
              <a:spcAft>
                <a:spcPct val="0"/>
              </a:spcAft>
            </a:pPr>
            <a:endParaRPr lang="en-US" sz="1100" dirty="0">
              <a:solidFill>
                <a:srgbClr val="000000"/>
              </a:solidFill>
            </a:endParaRPr>
          </a:p>
        </p:txBody>
      </p:sp>
      <p:sp>
        <p:nvSpPr>
          <p:cNvPr id="3" name="Afgeronde rechthoek 2"/>
          <p:cNvSpPr/>
          <p:nvPr/>
        </p:nvSpPr>
        <p:spPr>
          <a:xfrm>
            <a:off x="303807" y="1016878"/>
            <a:ext cx="8536389" cy="5420931"/>
          </a:xfrm>
          <a:prstGeom prst="roundRect">
            <a:avLst>
              <a:gd name="adj" fmla="val 4444"/>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3286" tIns="46643" rIns="93286" bIns="46643" rtlCol="0" anchor="ctr"/>
          <a:lstStyle/>
          <a:p>
            <a:pPr algn="ctr" defTabSz="932962" fontAlgn="base">
              <a:spcBef>
                <a:spcPct val="0"/>
              </a:spcBef>
              <a:spcAft>
                <a:spcPct val="0"/>
              </a:spcAft>
            </a:pPr>
            <a:endParaRPr lang="nl-NL" sz="1600" err="1">
              <a:solidFill>
                <a:srgbClr val="000000"/>
              </a:solidFill>
            </a:endParaRPr>
          </a:p>
        </p:txBody>
      </p:sp>
      <p:grpSp>
        <p:nvGrpSpPr>
          <p:cNvPr id="4" name="Groep 14"/>
          <p:cNvGrpSpPr/>
          <p:nvPr/>
        </p:nvGrpSpPr>
        <p:grpSpPr>
          <a:xfrm>
            <a:off x="662201" y="688345"/>
            <a:ext cx="1432280" cy="328532"/>
            <a:chOff x="561474" y="929292"/>
            <a:chExt cx="1403684" cy="321992"/>
          </a:xfrm>
        </p:grpSpPr>
        <p:sp>
          <p:nvSpPr>
            <p:cNvPr id="14" name="Afgeronde rechthoek 13"/>
            <p:cNvSpPr/>
            <p:nvPr/>
          </p:nvSpPr>
          <p:spPr>
            <a:xfrm>
              <a:off x="561474" y="929292"/>
              <a:ext cx="1403684" cy="321992"/>
            </a:xfrm>
            <a:prstGeom prst="round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32962" fontAlgn="base">
                <a:spcBef>
                  <a:spcPct val="0"/>
                </a:spcBef>
                <a:spcAft>
                  <a:spcPct val="0"/>
                </a:spcAft>
              </a:pPr>
              <a:endParaRPr lang="nl-NL" sz="1600" err="1">
                <a:solidFill>
                  <a:srgbClr val="FFFFFF"/>
                </a:solidFill>
              </a:endParaRPr>
            </a:p>
          </p:txBody>
        </p:sp>
        <p:sp>
          <p:nvSpPr>
            <p:cNvPr id="5" name="Tekstvak 4"/>
            <p:cNvSpPr txBox="1"/>
            <p:nvPr/>
          </p:nvSpPr>
          <p:spPr>
            <a:xfrm>
              <a:off x="890337" y="948967"/>
              <a:ext cx="745958" cy="276999"/>
            </a:xfrm>
            <a:prstGeom prst="rect">
              <a:avLst/>
            </a:prstGeom>
            <a:noFill/>
          </p:spPr>
          <p:txBody>
            <a:bodyPr wrap="square" rtlCol="0">
              <a:spAutoFit/>
            </a:bodyPr>
            <a:lstStyle/>
            <a:p>
              <a:pPr defTabSz="932962" fontAlgn="base">
                <a:spcBef>
                  <a:spcPct val="0"/>
                </a:spcBef>
                <a:spcAft>
                  <a:spcPct val="0"/>
                </a:spcAft>
              </a:pPr>
              <a:r>
                <a:rPr lang="nl-NL" sz="1200" b="1">
                  <a:solidFill>
                    <a:srgbClr val="FFFFFF"/>
                  </a:solidFill>
                </a:rPr>
                <a:t>Proces</a:t>
              </a:r>
            </a:p>
          </p:txBody>
        </p:sp>
      </p:grpSp>
      <p:grpSp>
        <p:nvGrpSpPr>
          <p:cNvPr id="6" name="Groep 15"/>
          <p:cNvGrpSpPr/>
          <p:nvPr/>
        </p:nvGrpSpPr>
        <p:grpSpPr>
          <a:xfrm>
            <a:off x="6658072" y="688346"/>
            <a:ext cx="1946520" cy="328532"/>
            <a:chOff x="561474" y="929292"/>
            <a:chExt cx="1500417" cy="321992"/>
          </a:xfrm>
          <a:solidFill>
            <a:schemeClr val="accent2"/>
          </a:solidFill>
        </p:grpSpPr>
        <p:sp>
          <p:nvSpPr>
            <p:cNvPr id="17" name="Afgeronde rechthoek 16"/>
            <p:cNvSpPr/>
            <p:nvPr/>
          </p:nvSpPr>
          <p:spPr>
            <a:xfrm>
              <a:off x="561474" y="929292"/>
              <a:ext cx="1403684" cy="321992"/>
            </a:xfrm>
            <a:prstGeom prst="roundRect">
              <a:avLst/>
            </a:prstGeom>
            <a:grp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32962" fontAlgn="base">
                <a:spcBef>
                  <a:spcPct val="0"/>
                </a:spcBef>
                <a:spcAft>
                  <a:spcPct val="0"/>
                </a:spcAft>
              </a:pPr>
              <a:endParaRPr lang="nl-NL" sz="1600" err="1">
                <a:solidFill>
                  <a:srgbClr val="FFFFFF"/>
                </a:solidFill>
              </a:endParaRPr>
            </a:p>
          </p:txBody>
        </p:sp>
        <p:sp>
          <p:nvSpPr>
            <p:cNvPr id="18" name="Tekstvak 17"/>
            <p:cNvSpPr txBox="1"/>
            <p:nvPr/>
          </p:nvSpPr>
          <p:spPr>
            <a:xfrm>
              <a:off x="561474" y="948967"/>
              <a:ext cx="1500417" cy="271485"/>
            </a:xfrm>
            <a:prstGeom prst="rect">
              <a:avLst/>
            </a:prstGeom>
            <a:noFill/>
            <a:ln>
              <a:noFill/>
            </a:ln>
          </p:spPr>
          <p:txBody>
            <a:bodyPr wrap="square" rtlCol="0">
              <a:spAutoFit/>
            </a:bodyPr>
            <a:lstStyle/>
            <a:p>
              <a:pPr defTabSz="932962" fontAlgn="base">
                <a:spcBef>
                  <a:spcPct val="0"/>
                </a:spcBef>
                <a:spcAft>
                  <a:spcPct val="0"/>
                </a:spcAft>
              </a:pPr>
              <a:r>
                <a:rPr lang="nl-NL" sz="1200" b="1">
                  <a:solidFill>
                    <a:srgbClr val="FFFFFF"/>
                  </a:solidFill>
                </a:rPr>
                <a:t>Tijdsduur zelf bepalen</a:t>
              </a:r>
            </a:p>
          </p:txBody>
        </p:sp>
      </p:grpSp>
      <p:sp>
        <p:nvSpPr>
          <p:cNvPr id="19" name="Tijdelijke aanduiding voor dianummer 18"/>
          <p:cNvSpPr>
            <a:spLocks noGrp="1"/>
          </p:cNvSpPr>
          <p:nvPr>
            <p:ph type="sldNum" sz="quarter" idx="4"/>
          </p:nvPr>
        </p:nvSpPr>
        <p:spPr/>
        <p:txBody>
          <a:bodyPr/>
          <a:lstStyle/>
          <a:p>
            <a:fld id="{42C328C1-A84F-4A39-A664-DBA00541A8C6}" type="slidenum">
              <a:rPr lang="nl-NL">
                <a:solidFill>
                  <a:srgbClr val="2E75B6"/>
                </a:solidFill>
              </a:rPr>
              <a:pPr/>
              <a:t>8</a:t>
            </a:fld>
            <a:endParaRPr lang="nl-NL">
              <a:solidFill>
                <a:srgbClr val="2E75B6"/>
              </a:solidFill>
            </a:endParaRPr>
          </a:p>
        </p:txBody>
      </p:sp>
      <p:grpSp>
        <p:nvGrpSpPr>
          <p:cNvPr id="7" name="Groeperen 24"/>
          <p:cNvGrpSpPr/>
          <p:nvPr/>
        </p:nvGrpSpPr>
        <p:grpSpPr>
          <a:xfrm>
            <a:off x="577224" y="1959289"/>
            <a:ext cx="336927" cy="303216"/>
            <a:chOff x="5011420" y="6212885"/>
            <a:chExt cx="330200" cy="297180"/>
          </a:xfrm>
        </p:grpSpPr>
        <p:sp>
          <p:nvSpPr>
            <p:cNvPr id="24" name="Ovaal 23"/>
            <p:cNvSpPr>
              <a:spLocks noChangeAspect="1"/>
            </p:cNvSpPr>
            <p:nvPr/>
          </p:nvSpPr>
          <p:spPr>
            <a:xfrm>
              <a:off x="5011420" y="6226851"/>
              <a:ext cx="283214" cy="283214"/>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defTabSz="932962" fontAlgn="base">
                <a:spcBef>
                  <a:spcPct val="0"/>
                </a:spcBef>
                <a:spcAft>
                  <a:spcPct val="0"/>
                </a:spcAft>
              </a:pPr>
              <a:endParaRPr lang="nl-NL" sz="1600">
                <a:solidFill>
                  <a:srgbClr val="FFFFFF"/>
                </a:solidFill>
              </a:endParaRPr>
            </a:p>
          </p:txBody>
        </p:sp>
        <p:sp>
          <p:nvSpPr>
            <p:cNvPr id="23" name="Tekstvak 22"/>
            <p:cNvSpPr txBox="1"/>
            <p:nvPr/>
          </p:nvSpPr>
          <p:spPr>
            <a:xfrm>
              <a:off x="5024120" y="6212885"/>
              <a:ext cx="317500" cy="292388"/>
            </a:xfrm>
            <a:prstGeom prst="rect">
              <a:avLst/>
            </a:prstGeom>
            <a:noFill/>
          </p:spPr>
          <p:txBody>
            <a:bodyPr wrap="square" rtlCol="0">
              <a:spAutoFit/>
            </a:bodyPr>
            <a:lstStyle/>
            <a:p>
              <a:pPr defTabSz="932962" fontAlgn="base">
                <a:spcBef>
                  <a:spcPct val="0"/>
                </a:spcBef>
                <a:spcAft>
                  <a:spcPct val="0"/>
                </a:spcAft>
              </a:pPr>
              <a:r>
                <a:rPr lang="nl-NL" sz="1300" b="1">
                  <a:solidFill>
                    <a:srgbClr val="000000"/>
                  </a:solidFill>
                </a:rPr>
                <a:t>1</a:t>
              </a:r>
            </a:p>
          </p:txBody>
        </p:sp>
      </p:grpSp>
      <p:grpSp>
        <p:nvGrpSpPr>
          <p:cNvPr id="8" name="Groeperen 26"/>
          <p:cNvGrpSpPr/>
          <p:nvPr/>
        </p:nvGrpSpPr>
        <p:grpSpPr>
          <a:xfrm>
            <a:off x="577224" y="1155896"/>
            <a:ext cx="336927" cy="303216"/>
            <a:chOff x="5011420" y="6212885"/>
            <a:chExt cx="330200" cy="297180"/>
          </a:xfrm>
        </p:grpSpPr>
        <p:sp>
          <p:nvSpPr>
            <p:cNvPr id="28" name="Ovaal 27"/>
            <p:cNvSpPr>
              <a:spLocks noChangeAspect="1"/>
            </p:cNvSpPr>
            <p:nvPr/>
          </p:nvSpPr>
          <p:spPr>
            <a:xfrm>
              <a:off x="5011420" y="6226851"/>
              <a:ext cx="283214" cy="283214"/>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defTabSz="932962" fontAlgn="base">
                <a:spcBef>
                  <a:spcPct val="0"/>
                </a:spcBef>
                <a:spcAft>
                  <a:spcPct val="0"/>
                </a:spcAft>
              </a:pPr>
              <a:endParaRPr lang="nl-NL" sz="1600">
                <a:solidFill>
                  <a:srgbClr val="FFFFFF"/>
                </a:solidFill>
              </a:endParaRPr>
            </a:p>
          </p:txBody>
        </p:sp>
        <p:sp>
          <p:nvSpPr>
            <p:cNvPr id="29" name="Tekstvak 28"/>
            <p:cNvSpPr txBox="1"/>
            <p:nvPr/>
          </p:nvSpPr>
          <p:spPr>
            <a:xfrm>
              <a:off x="5024120" y="6212885"/>
              <a:ext cx="317500" cy="292388"/>
            </a:xfrm>
            <a:prstGeom prst="rect">
              <a:avLst/>
            </a:prstGeom>
            <a:noFill/>
          </p:spPr>
          <p:txBody>
            <a:bodyPr wrap="square" rtlCol="0">
              <a:spAutoFit/>
            </a:bodyPr>
            <a:lstStyle/>
            <a:p>
              <a:pPr defTabSz="932962" fontAlgn="base">
                <a:spcBef>
                  <a:spcPct val="0"/>
                </a:spcBef>
                <a:spcAft>
                  <a:spcPct val="0"/>
                </a:spcAft>
              </a:pPr>
              <a:r>
                <a:rPr lang="nl-NL" sz="1300" b="1">
                  <a:solidFill>
                    <a:srgbClr val="000000"/>
                  </a:solidFill>
                </a:rPr>
                <a:t>0</a:t>
              </a:r>
            </a:p>
          </p:txBody>
        </p:sp>
      </p:grpSp>
      <p:grpSp>
        <p:nvGrpSpPr>
          <p:cNvPr id="9" name="Groeperen 29"/>
          <p:cNvGrpSpPr/>
          <p:nvPr/>
        </p:nvGrpSpPr>
        <p:grpSpPr>
          <a:xfrm>
            <a:off x="577224" y="2620145"/>
            <a:ext cx="336927" cy="303216"/>
            <a:chOff x="5011420" y="6212885"/>
            <a:chExt cx="330200" cy="297180"/>
          </a:xfrm>
        </p:grpSpPr>
        <p:sp>
          <p:nvSpPr>
            <p:cNvPr id="31" name="Ovaal 30"/>
            <p:cNvSpPr>
              <a:spLocks noChangeAspect="1"/>
            </p:cNvSpPr>
            <p:nvPr/>
          </p:nvSpPr>
          <p:spPr>
            <a:xfrm>
              <a:off x="5011420" y="6226851"/>
              <a:ext cx="283214" cy="283214"/>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defTabSz="932962" fontAlgn="base">
                <a:spcBef>
                  <a:spcPct val="0"/>
                </a:spcBef>
                <a:spcAft>
                  <a:spcPct val="0"/>
                </a:spcAft>
              </a:pPr>
              <a:endParaRPr lang="nl-NL" sz="1600">
                <a:solidFill>
                  <a:srgbClr val="FFFFFF"/>
                </a:solidFill>
              </a:endParaRPr>
            </a:p>
          </p:txBody>
        </p:sp>
        <p:sp>
          <p:nvSpPr>
            <p:cNvPr id="32" name="Tekstvak 31"/>
            <p:cNvSpPr txBox="1"/>
            <p:nvPr/>
          </p:nvSpPr>
          <p:spPr>
            <a:xfrm>
              <a:off x="5024120" y="6212885"/>
              <a:ext cx="317500" cy="292388"/>
            </a:xfrm>
            <a:prstGeom prst="rect">
              <a:avLst/>
            </a:prstGeom>
            <a:noFill/>
          </p:spPr>
          <p:txBody>
            <a:bodyPr wrap="square" rtlCol="0">
              <a:spAutoFit/>
            </a:bodyPr>
            <a:lstStyle/>
            <a:p>
              <a:pPr defTabSz="932962" fontAlgn="base">
                <a:spcBef>
                  <a:spcPct val="0"/>
                </a:spcBef>
                <a:spcAft>
                  <a:spcPct val="0"/>
                </a:spcAft>
              </a:pPr>
              <a:r>
                <a:rPr lang="nl-NL" sz="1300" b="1">
                  <a:solidFill>
                    <a:srgbClr val="000000"/>
                  </a:solidFill>
                </a:rPr>
                <a:t>2</a:t>
              </a:r>
            </a:p>
          </p:txBody>
        </p:sp>
      </p:grpSp>
      <p:grpSp>
        <p:nvGrpSpPr>
          <p:cNvPr id="11" name="Groeperen 32"/>
          <p:cNvGrpSpPr/>
          <p:nvPr/>
        </p:nvGrpSpPr>
        <p:grpSpPr>
          <a:xfrm>
            <a:off x="577224" y="3237796"/>
            <a:ext cx="336927" cy="303216"/>
            <a:chOff x="5011420" y="6212885"/>
            <a:chExt cx="330200" cy="297180"/>
          </a:xfrm>
        </p:grpSpPr>
        <p:sp>
          <p:nvSpPr>
            <p:cNvPr id="34" name="Ovaal 33"/>
            <p:cNvSpPr>
              <a:spLocks noChangeAspect="1"/>
            </p:cNvSpPr>
            <p:nvPr/>
          </p:nvSpPr>
          <p:spPr>
            <a:xfrm>
              <a:off x="5011420" y="6226851"/>
              <a:ext cx="283214" cy="283214"/>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defTabSz="932962" fontAlgn="base">
                <a:spcBef>
                  <a:spcPct val="0"/>
                </a:spcBef>
                <a:spcAft>
                  <a:spcPct val="0"/>
                </a:spcAft>
              </a:pPr>
              <a:endParaRPr lang="nl-NL" sz="1600">
                <a:solidFill>
                  <a:srgbClr val="FFFFFF"/>
                </a:solidFill>
              </a:endParaRPr>
            </a:p>
          </p:txBody>
        </p:sp>
        <p:sp>
          <p:nvSpPr>
            <p:cNvPr id="35" name="Tekstvak 34"/>
            <p:cNvSpPr txBox="1"/>
            <p:nvPr/>
          </p:nvSpPr>
          <p:spPr>
            <a:xfrm>
              <a:off x="5024120" y="6212885"/>
              <a:ext cx="317500" cy="292388"/>
            </a:xfrm>
            <a:prstGeom prst="rect">
              <a:avLst/>
            </a:prstGeom>
            <a:noFill/>
          </p:spPr>
          <p:txBody>
            <a:bodyPr wrap="square" rtlCol="0">
              <a:spAutoFit/>
            </a:bodyPr>
            <a:lstStyle/>
            <a:p>
              <a:pPr defTabSz="932962" fontAlgn="base">
                <a:spcBef>
                  <a:spcPct val="0"/>
                </a:spcBef>
                <a:spcAft>
                  <a:spcPct val="0"/>
                </a:spcAft>
              </a:pPr>
              <a:r>
                <a:rPr lang="nl-NL" sz="1300" b="1">
                  <a:solidFill>
                    <a:srgbClr val="000000"/>
                  </a:solidFill>
                </a:rPr>
                <a:t>3</a:t>
              </a:r>
            </a:p>
          </p:txBody>
        </p:sp>
      </p:grpSp>
      <p:grpSp>
        <p:nvGrpSpPr>
          <p:cNvPr id="12" name="Groeperen 35"/>
          <p:cNvGrpSpPr/>
          <p:nvPr/>
        </p:nvGrpSpPr>
        <p:grpSpPr>
          <a:xfrm>
            <a:off x="577224" y="3702116"/>
            <a:ext cx="336927" cy="303216"/>
            <a:chOff x="5011420" y="6212885"/>
            <a:chExt cx="330200" cy="297180"/>
          </a:xfrm>
        </p:grpSpPr>
        <p:sp>
          <p:nvSpPr>
            <p:cNvPr id="37" name="Ovaal 36"/>
            <p:cNvSpPr>
              <a:spLocks noChangeAspect="1"/>
            </p:cNvSpPr>
            <p:nvPr/>
          </p:nvSpPr>
          <p:spPr>
            <a:xfrm>
              <a:off x="5011420" y="6226851"/>
              <a:ext cx="283214" cy="283214"/>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defTabSz="932962" fontAlgn="base">
                <a:spcBef>
                  <a:spcPct val="0"/>
                </a:spcBef>
                <a:spcAft>
                  <a:spcPct val="0"/>
                </a:spcAft>
              </a:pPr>
              <a:endParaRPr lang="nl-NL" sz="1600">
                <a:solidFill>
                  <a:srgbClr val="FFFFFF"/>
                </a:solidFill>
              </a:endParaRPr>
            </a:p>
          </p:txBody>
        </p:sp>
        <p:sp>
          <p:nvSpPr>
            <p:cNvPr id="38" name="Tekstvak 37"/>
            <p:cNvSpPr txBox="1"/>
            <p:nvPr/>
          </p:nvSpPr>
          <p:spPr>
            <a:xfrm>
              <a:off x="5024120" y="6212885"/>
              <a:ext cx="317500" cy="292388"/>
            </a:xfrm>
            <a:prstGeom prst="rect">
              <a:avLst/>
            </a:prstGeom>
            <a:noFill/>
          </p:spPr>
          <p:txBody>
            <a:bodyPr wrap="square" rtlCol="0">
              <a:spAutoFit/>
            </a:bodyPr>
            <a:lstStyle/>
            <a:p>
              <a:pPr defTabSz="932962" fontAlgn="base">
                <a:spcBef>
                  <a:spcPct val="0"/>
                </a:spcBef>
                <a:spcAft>
                  <a:spcPct val="0"/>
                </a:spcAft>
              </a:pPr>
              <a:r>
                <a:rPr lang="nl-NL" sz="1300" b="1">
                  <a:solidFill>
                    <a:srgbClr val="000000"/>
                  </a:solidFill>
                </a:rPr>
                <a:t>4</a:t>
              </a:r>
            </a:p>
          </p:txBody>
        </p:sp>
      </p:grpSp>
      <p:grpSp>
        <p:nvGrpSpPr>
          <p:cNvPr id="13" name="Groeperen 38"/>
          <p:cNvGrpSpPr/>
          <p:nvPr/>
        </p:nvGrpSpPr>
        <p:grpSpPr>
          <a:xfrm>
            <a:off x="577224" y="4282502"/>
            <a:ext cx="336927" cy="303216"/>
            <a:chOff x="5011420" y="6212885"/>
            <a:chExt cx="330200" cy="297180"/>
          </a:xfrm>
        </p:grpSpPr>
        <p:sp>
          <p:nvSpPr>
            <p:cNvPr id="40" name="Ovaal 39"/>
            <p:cNvSpPr>
              <a:spLocks noChangeAspect="1"/>
            </p:cNvSpPr>
            <p:nvPr/>
          </p:nvSpPr>
          <p:spPr>
            <a:xfrm>
              <a:off x="5011420" y="6226851"/>
              <a:ext cx="283214" cy="283214"/>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defTabSz="932962" fontAlgn="base">
                <a:spcBef>
                  <a:spcPct val="0"/>
                </a:spcBef>
                <a:spcAft>
                  <a:spcPct val="0"/>
                </a:spcAft>
              </a:pPr>
              <a:endParaRPr lang="nl-NL" sz="1600">
                <a:solidFill>
                  <a:srgbClr val="FFFFFF"/>
                </a:solidFill>
              </a:endParaRPr>
            </a:p>
          </p:txBody>
        </p:sp>
        <p:sp>
          <p:nvSpPr>
            <p:cNvPr id="41" name="Tekstvak 40"/>
            <p:cNvSpPr txBox="1"/>
            <p:nvPr/>
          </p:nvSpPr>
          <p:spPr>
            <a:xfrm>
              <a:off x="5024120" y="6212885"/>
              <a:ext cx="317500" cy="292388"/>
            </a:xfrm>
            <a:prstGeom prst="rect">
              <a:avLst/>
            </a:prstGeom>
            <a:noFill/>
          </p:spPr>
          <p:txBody>
            <a:bodyPr wrap="square" rtlCol="0">
              <a:spAutoFit/>
            </a:bodyPr>
            <a:lstStyle/>
            <a:p>
              <a:pPr defTabSz="932962" fontAlgn="base">
                <a:spcBef>
                  <a:spcPct val="0"/>
                </a:spcBef>
                <a:spcAft>
                  <a:spcPct val="0"/>
                </a:spcAft>
              </a:pPr>
              <a:r>
                <a:rPr lang="nl-NL" sz="1300" b="1">
                  <a:solidFill>
                    <a:srgbClr val="000000"/>
                  </a:solidFill>
                </a:rPr>
                <a:t>5</a:t>
              </a:r>
            </a:p>
          </p:txBody>
        </p:sp>
      </p:grpSp>
      <p:grpSp>
        <p:nvGrpSpPr>
          <p:cNvPr id="15" name="Groeperen 41"/>
          <p:cNvGrpSpPr/>
          <p:nvPr/>
        </p:nvGrpSpPr>
        <p:grpSpPr>
          <a:xfrm>
            <a:off x="577224" y="4686166"/>
            <a:ext cx="336927" cy="303216"/>
            <a:chOff x="5011420" y="6212885"/>
            <a:chExt cx="330200" cy="297180"/>
          </a:xfrm>
        </p:grpSpPr>
        <p:sp>
          <p:nvSpPr>
            <p:cNvPr id="43" name="Ovaal 42"/>
            <p:cNvSpPr>
              <a:spLocks noChangeAspect="1"/>
            </p:cNvSpPr>
            <p:nvPr/>
          </p:nvSpPr>
          <p:spPr>
            <a:xfrm>
              <a:off x="5011420" y="6226851"/>
              <a:ext cx="283214" cy="283214"/>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defTabSz="932962" fontAlgn="base">
                <a:spcBef>
                  <a:spcPct val="0"/>
                </a:spcBef>
                <a:spcAft>
                  <a:spcPct val="0"/>
                </a:spcAft>
              </a:pPr>
              <a:endParaRPr lang="nl-NL" sz="1600">
                <a:solidFill>
                  <a:srgbClr val="FFFFFF"/>
                </a:solidFill>
              </a:endParaRPr>
            </a:p>
          </p:txBody>
        </p:sp>
        <p:sp>
          <p:nvSpPr>
            <p:cNvPr id="44" name="Tekstvak 43"/>
            <p:cNvSpPr txBox="1"/>
            <p:nvPr/>
          </p:nvSpPr>
          <p:spPr>
            <a:xfrm>
              <a:off x="5024120" y="6212885"/>
              <a:ext cx="317500" cy="292388"/>
            </a:xfrm>
            <a:prstGeom prst="rect">
              <a:avLst/>
            </a:prstGeom>
            <a:noFill/>
          </p:spPr>
          <p:txBody>
            <a:bodyPr wrap="square" rtlCol="0">
              <a:spAutoFit/>
            </a:bodyPr>
            <a:lstStyle/>
            <a:p>
              <a:pPr defTabSz="932962" fontAlgn="base">
                <a:spcBef>
                  <a:spcPct val="0"/>
                </a:spcBef>
                <a:spcAft>
                  <a:spcPct val="0"/>
                </a:spcAft>
              </a:pPr>
              <a:r>
                <a:rPr lang="nl-NL" sz="1300" b="1">
                  <a:solidFill>
                    <a:srgbClr val="000000"/>
                  </a:solidFill>
                </a:rPr>
                <a:t>6</a:t>
              </a:r>
            </a:p>
          </p:txBody>
        </p:sp>
      </p:grpSp>
      <p:grpSp>
        <p:nvGrpSpPr>
          <p:cNvPr id="16" name="Groeperen 44"/>
          <p:cNvGrpSpPr/>
          <p:nvPr/>
        </p:nvGrpSpPr>
        <p:grpSpPr>
          <a:xfrm>
            <a:off x="577224" y="5641553"/>
            <a:ext cx="336927" cy="303216"/>
            <a:chOff x="5011420" y="6212885"/>
            <a:chExt cx="330200" cy="297180"/>
          </a:xfrm>
        </p:grpSpPr>
        <p:sp>
          <p:nvSpPr>
            <p:cNvPr id="46" name="Ovaal 45"/>
            <p:cNvSpPr>
              <a:spLocks noChangeAspect="1"/>
            </p:cNvSpPr>
            <p:nvPr/>
          </p:nvSpPr>
          <p:spPr>
            <a:xfrm>
              <a:off x="5011420" y="6226851"/>
              <a:ext cx="283214" cy="283214"/>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defTabSz="932962" fontAlgn="base">
                <a:spcBef>
                  <a:spcPct val="0"/>
                </a:spcBef>
                <a:spcAft>
                  <a:spcPct val="0"/>
                </a:spcAft>
              </a:pPr>
              <a:endParaRPr lang="nl-NL" sz="1600">
                <a:solidFill>
                  <a:srgbClr val="FFFFFF"/>
                </a:solidFill>
              </a:endParaRPr>
            </a:p>
          </p:txBody>
        </p:sp>
        <p:sp>
          <p:nvSpPr>
            <p:cNvPr id="47" name="Tekstvak 46"/>
            <p:cNvSpPr txBox="1"/>
            <p:nvPr/>
          </p:nvSpPr>
          <p:spPr>
            <a:xfrm>
              <a:off x="5024120" y="6212885"/>
              <a:ext cx="317500" cy="292388"/>
            </a:xfrm>
            <a:prstGeom prst="rect">
              <a:avLst/>
            </a:prstGeom>
            <a:noFill/>
          </p:spPr>
          <p:txBody>
            <a:bodyPr wrap="square" rtlCol="0">
              <a:spAutoFit/>
            </a:bodyPr>
            <a:lstStyle/>
            <a:p>
              <a:pPr defTabSz="932962" fontAlgn="base">
                <a:spcBef>
                  <a:spcPct val="0"/>
                </a:spcBef>
                <a:spcAft>
                  <a:spcPct val="0"/>
                </a:spcAft>
              </a:pPr>
              <a:r>
                <a:rPr lang="nl-NL" sz="1300" b="1">
                  <a:solidFill>
                    <a:srgbClr val="000000"/>
                  </a:solidFill>
                </a:rPr>
                <a:t>7</a:t>
              </a:r>
            </a:p>
          </p:txBody>
        </p:sp>
      </p:grpSp>
      <p:grpSp>
        <p:nvGrpSpPr>
          <p:cNvPr id="20" name="Groeperen 47"/>
          <p:cNvGrpSpPr/>
          <p:nvPr/>
        </p:nvGrpSpPr>
        <p:grpSpPr>
          <a:xfrm>
            <a:off x="577224" y="5992093"/>
            <a:ext cx="336927" cy="303216"/>
            <a:chOff x="5011420" y="6212885"/>
            <a:chExt cx="330200" cy="297180"/>
          </a:xfrm>
        </p:grpSpPr>
        <p:sp>
          <p:nvSpPr>
            <p:cNvPr id="49" name="Ovaal 48"/>
            <p:cNvSpPr>
              <a:spLocks noChangeAspect="1"/>
            </p:cNvSpPr>
            <p:nvPr/>
          </p:nvSpPr>
          <p:spPr>
            <a:xfrm>
              <a:off x="5011420" y="6226851"/>
              <a:ext cx="283214" cy="283214"/>
            </a:xfrm>
            <a:prstGeom prst="ellipse">
              <a:avLst/>
            </a:prstGeom>
            <a:solidFill>
              <a:schemeClr val="bg1"/>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defTabSz="932962" fontAlgn="base">
                <a:spcBef>
                  <a:spcPct val="0"/>
                </a:spcBef>
                <a:spcAft>
                  <a:spcPct val="0"/>
                </a:spcAft>
              </a:pPr>
              <a:endParaRPr lang="nl-NL" sz="1600">
                <a:solidFill>
                  <a:srgbClr val="FFFFFF"/>
                </a:solidFill>
              </a:endParaRPr>
            </a:p>
          </p:txBody>
        </p:sp>
        <p:sp>
          <p:nvSpPr>
            <p:cNvPr id="50" name="Tekstvak 49"/>
            <p:cNvSpPr txBox="1"/>
            <p:nvPr/>
          </p:nvSpPr>
          <p:spPr>
            <a:xfrm>
              <a:off x="5024120" y="6212885"/>
              <a:ext cx="317500" cy="292388"/>
            </a:xfrm>
            <a:prstGeom prst="rect">
              <a:avLst/>
            </a:prstGeom>
            <a:noFill/>
          </p:spPr>
          <p:txBody>
            <a:bodyPr wrap="square" rtlCol="0">
              <a:spAutoFit/>
            </a:bodyPr>
            <a:lstStyle/>
            <a:p>
              <a:pPr defTabSz="932962" fontAlgn="base">
                <a:spcBef>
                  <a:spcPct val="0"/>
                </a:spcBef>
                <a:spcAft>
                  <a:spcPct val="0"/>
                </a:spcAft>
              </a:pPr>
              <a:r>
                <a:rPr lang="nl-NL" sz="1300" b="1">
                  <a:solidFill>
                    <a:srgbClr val="000000"/>
                  </a:solidFill>
                </a:rPr>
                <a:t>8</a:t>
              </a:r>
            </a:p>
          </p:txBody>
        </p:sp>
      </p:grpSp>
    </p:spTree>
    <p:extLst>
      <p:ext uri="{BB962C8B-B14F-4D97-AF65-F5344CB8AC3E}">
        <p14:creationId xmlns:p14="http://schemas.microsoft.com/office/powerpoint/2010/main" val="3850361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985" y="124954"/>
            <a:ext cx="7471572" cy="219820"/>
          </a:xfrm>
          <a:noFill/>
        </p:spPr>
        <p:txBody>
          <a:bodyPr/>
          <a:lstStyle/>
          <a:p>
            <a:r>
              <a:rPr lang="nl-NL">
                <a:solidFill>
                  <a:srgbClr val="000000"/>
                </a:solidFill>
              </a:rPr>
              <a:t>Kampvuurgesprek</a:t>
            </a:r>
          </a:p>
        </p:txBody>
      </p:sp>
      <p:sp>
        <p:nvSpPr>
          <p:cNvPr id="10" name="TextBox 9"/>
          <p:cNvSpPr txBox="1"/>
          <p:nvPr/>
        </p:nvSpPr>
        <p:spPr>
          <a:xfrm>
            <a:off x="592629" y="620510"/>
            <a:ext cx="8481962" cy="6905452"/>
          </a:xfrm>
          <a:prstGeom prst="roundRect">
            <a:avLst>
              <a:gd name="adj" fmla="val 9939"/>
            </a:avLst>
          </a:prstGeom>
          <a:noFill/>
          <a:ln w="12700" cmpd="sng">
            <a:noFill/>
          </a:ln>
        </p:spPr>
        <p:txBody>
          <a:bodyPr wrap="square" lIns="93282" tIns="46642" rIns="93282" bIns="46642" rtlCol="0" anchor="ctr">
            <a:spAutoFit/>
          </a:bodyPr>
          <a:lstStyle/>
          <a:p>
            <a:pPr defTabSz="932962" fontAlgn="base">
              <a:spcBef>
                <a:spcPct val="0"/>
              </a:spcBef>
              <a:spcAft>
                <a:spcPct val="0"/>
              </a:spcAft>
            </a:pPr>
            <a:r>
              <a:rPr lang="nl-NL" sz="1100" b="1" dirty="0">
                <a:solidFill>
                  <a:srgbClr val="000000"/>
                </a:solidFill>
              </a:rPr>
              <a:t>Voorbereiding:</a:t>
            </a:r>
            <a:endParaRPr lang="nl-NL" sz="1100" dirty="0">
              <a:solidFill>
                <a:srgbClr val="000000"/>
              </a:solidFill>
            </a:endParaRPr>
          </a:p>
          <a:p>
            <a:pPr marL="237823" indent="-237823" defTabSz="932962" fontAlgn="base">
              <a:spcBef>
                <a:spcPct val="0"/>
              </a:spcBef>
              <a:spcAft>
                <a:spcPct val="0"/>
              </a:spcAft>
              <a:buFont typeface="Courier New"/>
              <a:buChar char="o"/>
            </a:pPr>
            <a:r>
              <a:rPr lang="nl-NL" sz="1100" dirty="0">
                <a:solidFill>
                  <a:srgbClr val="000000"/>
                </a:solidFill>
              </a:rPr>
              <a:t>Maak een kringopstelling  met alleen stoelen.</a:t>
            </a:r>
          </a:p>
          <a:p>
            <a:pPr marL="237823" indent="-237823" defTabSz="932962" fontAlgn="base">
              <a:spcBef>
                <a:spcPct val="0"/>
              </a:spcBef>
              <a:spcAft>
                <a:spcPct val="0"/>
              </a:spcAft>
              <a:buFont typeface="Courier New"/>
              <a:buChar char="o"/>
            </a:pPr>
            <a:r>
              <a:rPr lang="nl-NL" sz="1100" dirty="0">
                <a:solidFill>
                  <a:srgbClr val="000000"/>
                </a:solidFill>
              </a:rPr>
              <a:t>Zorg voor een ‘</a:t>
            </a:r>
            <a:r>
              <a:rPr lang="nl-NL" sz="1100" dirty="0" err="1">
                <a:solidFill>
                  <a:srgbClr val="000000"/>
                </a:solidFill>
              </a:rPr>
              <a:t>talking</a:t>
            </a:r>
            <a:r>
              <a:rPr lang="nl-NL" sz="1100" dirty="0">
                <a:solidFill>
                  <a:srgbClr val="000000"/>
                </a:solidFill>
              </a:rPr>
              <a:t> stick’.</a:t>
            </a:r>
          </a:p>
          <a:p>
            <a:pPr marL="237823" indent="-237823" defTabSz="932962" fontAlgn="base">
              <a:spcBef>
                <a:spcPct val="0"/>
              </a:spcBef>
              <a:spcAft>
                <a:spcPct val="0"/>
              </a:spcAft>
            </a:pPr>
            <a:endParaRPr lang="nl-NL" sz="1100" dirty="0">
              <a:solidFill>
                <a:srgbClr val="000000"/>
              </a:solidFill>
            </a:endParaRPr>
          </a:p>
          <a:p>
            <a:pPr defTabSz="932962" fontAlgn="base">
              <a:spcBef>
                <a:spcPct val="0"/>
              </a:spcBef>
              <a:spcAft>
                <a:spcPct val="0"/>
              </a:spcAft>
            </a:pPr>
            <a:r>
              <a:rPr lang="nl-NL" sz="1100" dirty="0">
                <a:solidFill>
                  <a:srgbClr val="000000"/>
                </a:solidFill>
              </a:rPr>
              <a:t>Geef een korte</a:t>
            </a:r>
            <a:r>
              <a:rPr lang="nl-NL" sz="1100" b="1" dirty="0">
                <a:solidFill>
                  <a:srgbClr val="000000"/>
                </a:solidFill>
              </a:rPr>
              <a:t> inleiding</a:t>
            </a:r>
            <a:r>
              <a:rPr lang="nl-NL" sz="1100" dirty="0">
                <a:solidFill>
                  <a:srgbClr val="000000"/>
                </a:solidFill>
              </a:rPr>
              <a:t>: Deze methode  is afgeleid van de </a:t>
            </a:r>
            <a:r>
              <a:rPr lang="nl-NL" sz="1100" dirty="0" err="1">
                <a:solidFill>
                  <a:srgbClr val="000000"/>
                </a:solidFill>
              </a:rPr>
              <a:t>Kgotla</a:t>
            </a:r>
            <a:r>
              <a:rPr lang="nl-NL" sz="1100" dirty="0">
                <a:solidFill>
                  <a:srgbClr val="000000"/>
                </a:solidFill>
              </a:rPr>
              <a:t> uit Botswana en is te vergelijken met een ‘raadpleging’. Het kampvuurgesprek wordt ingezet als het belangrijk is zoveel mogelijk afgevaardigden te horen. De spelregels zijn: </a:t>
            </a:r>
          </a:p>
          <a:p>
            <a:pPr marL="171450" indent="-171450">
              <a:buFont typeface="Courier New"/>
              <a:buChar char="o"/>
              <a:defRPr/>
            </a:pPr>
            <a:r>
              <a:rPr lang="nl-NL" sz="1100" dirty="0"/>
              <a:t> Ieder geeft zijn of haar eigen mening. </a:t>
            </a:r>
          </a:p>
          <a:p>
            <a:pPr marL="171450" indent="-171450">
              <a:buFont typeface="Courier New"/>
              <a:buChar char="o"/>
              <a:defRPr/>
            </a:pPr>
            <a:r>
              <a:rPr lang="nl-NL" sz="1100" dirty="0"/>
              <a:t>Je hoeft niets te zeggen. Realiseer je dat je dan ook niet wordt gehoord. En je mag ook verschillende keren iets inbrengen.</a:t>
            </a:r>
          </a:p>
          <a:p>
            <a:pPr marL="171450" indent="-171450">
              <a:buFont typeface="Courier New"/>
              <a:buChar char="o"/>
              <a:defRPr/>
            </a:pPr>
            <a:r>
              <a:rPr lang="nl-NL" sz="1100" dirty="0"/>
              <a:t>Het gaat om een opbouwende bijdrage. </a:t>
            </a:r>
          </a:p>
          <a:p>
            <a:pPr marL="171450" indent="-171450">
              <a:buFont typeface="Courier New"/>
              <a:buChar char="o"/>
              <a:defRPr/>
            </a:pPr>
            <a:r>
              <a:rPr lang="nl-NL" sz="1100" dirty="0"/>
              <a:t>Niet aansluiten op een vorige spreker. </a:t>
            </a:r>
          </a:p>
          <a:p>
            <a:pPr marL="171450" indent="-171450">
              <a:buFont typeface="Courier New"/>
              <a:buChar char="o"/>
              <a:defRPr/>
            </a:pPr>
            <a:r>
              <a:rPr lang="nl-NL" sz="1100" dirty="0"/>
              <a:t>Je spreekt als je aan de beurt bent (gebruik hiervoor bv een ‘</a:t>
            </a:r>
            <a:r>
              <a:rPr lang="nl-NL" sz="1100" dirty="0" err="1"/>
              <a:t>talking</a:t>
            </a:r>
            <a:r>
              <a:rPr lang="nl-NL" sz="1100" dirty="0"/>
              <a:t> stick’).</a:t>
            </a:r>
          </a:p>
          <a:p>
            <a:pPr marL="171450" indent="-171450">
              <a:buFont typeface="Courier New"/>
              <a:buChar char="o"/>
              <a:defRPr/>
            </a:pPr>
            <a:r>
              <a:rPr lang="nl-NL" sz="1100" dirty="0"/>
              <a:t>Voordat de volgende spreekt moet degene die spreekt uitgesproken zijn en de inbrenger begrepen hebben wat is gezegd. </a:t>
            </a:r>
            <a:endParaRPr lang="nl-NL" sz="1100" dirty="0">
              <a:solidFill>
                <a:srgbClr val="000000"/>
              </a:solidFill>
            </a:endParaRPr>
          </a:p>
          <a:p>
            <a:pPr fontAlgn="base">
              <a:spcBef>
                <a:spcPct val="0"/>
              </a:spcBef>
              <a:spcAft>
                <a:spcPct val="0"/>
              </a:spcAft>
            </a:pPr>
            <a:endParaRPr lang="nl-NL" sz="1100" dirty="0">
              <a:solidFill>
                <a:srgbClr val="000000"/>
              </a:solidFill>
            </a:endParaRPr>
          </a:p>
          <a:p>
            <a:r>
              <a:rPr lang="nl-NL" sz="1100" dirty="0">
                <a:solidFill>
                  <a:srgbClr val="000000"/>
                </a:solidFill>
              </a:rPr>
              <a:t>De</a:t>
            </a:r>
            <a:r>
              <a:rPr lang="nl-NL" sz="1100" b="1" dirty="0">
                <a:solidFill>
                  <a:srgbClr val="000000"/>
                </a:solidFill>
              </a:rPr>
              <a:t> initiator</a:t>
            </a:r>
            <a:r>
              <a:rPr lang="nl-NL" sz="1100" dirty="0">
                <a:solidFill>
                  <a:srgbClr val="000000"/>
                </a:solidFill>
              </a:rPr>
              <a:t> van het kampvuurgesprek brengt het </a:t>
            </a:r>
            <a:r>
              <a:rPr lang="nl-NL" sz="1100" b="1" dirty="0">
                <a:solidFill>
                  <a:srgbClr val="000000"/>
                </a:solidFill>
              </a:rPr>
              <a:t>vraagstuk </a:t>
            </a:r>
            <a:r>
              <a:rPr lang="nl-NL" sz="1100" dirty="0">
                <a:solidFill>
                  <a:srgbClr val="000000"/>
                </a:solidFill>
              </a:rPr>
              <a:t>in.</a:t>
            </a:r>
            <a:r>
              <a:rPr lang="nl-NL" sz="1100" dirty="0"/>
              <a:t> Een onderwerp waar je graag de mening van anderen over hoort om hier </a:t>
            </a:r>
            <a:r>
              <a:rPr lang="nl-NL" sz="1100" b="1" dirty="0"/>
              <a:t>zelf </a:t>
            </a:r>
            <a:r>
              <a:rPr lang="nl-NL" sz="1100" dirty="0"/>
              <a:t>een stap verder mee te kunnen komen. </a:t>
            </a:r>
          </a:p>
          <a:p>
            <a:r>
              <a:rPr lang="nl-NL" sz="1100" dirty="0"/>
              <a:t>Dit kun je bijvoorbeeld als volgt formuleren:  • We hebben als …… deze ambitie….. en willen graag ……. bereiken.  Dit …… heb ik al gedaan of geprobeerd. Ik zit nu met de volgende vraag ……..  Daarover hoor ik graag jullie mening</a:t>
            </a:r>
            <a:r>
              <a:rPr lang="nl-NL" sz="1100" i="1" dirty="0">
                <a:solidFill>
                  <a:srgbClr val="000000"/>
                </a:solidFill>
              </a:rPr>
              <a:t>(5’)</a:t>
            </a:r>
          </a:p>
          <a:p>
            <a:pPr marL="232994" indent="-232994" fontAlgn="base">
              <a:spcBef>
                <a:spcPct val="0"/>
              </a:spcBef>
              <a:spcAft>
                <a:spcPct val="0"/>
              </a:spcAft>
            </a:pPr>
            <a:endParaRPr lang="en-US" sz="1100" dirty="0">
              <a:solidFill>
                <a:srgbClr val="000000"/>
              </a:solidFill>
            </a:endParaRPr>
          </a:p>
          <a:p>
            <a:r>
              <a:rPr lang="nl-NL" sz="1100" dirty="0"/>
              <a:t>De andere deelnemers stellen </a:t>
            </a:r>
            <a:r>
              <a:rPr lang="nl-NL" sz="1100" b="1" dirty="0"/>
              <a:t>verduidelijkende vrag</a:t>
            </a:r>
            <a:r>
              <a:rPr lang="nl-NL" sz="1100" dirty="0"/>
              <a:t>en aan de inbrenger. Zorg als </a:t>
            </a:r>
            <a:r>
              <a:rPr lang="nl-NL" sz="1100" dirty="0" err="1"/>
              <a:t>facilitator</a:t>
            </a:r>
            <a:r>
              <a:rPr lang="nl-NL" sz="1100" dirty="0"/>
              <a:t> ook dat dit echt informerende vragen zijn en dat het niet te lang duurt.</a:t>
            </a:r>
          </a:p>
          <a:p>
            <a:r>
              <a:rPr lang="nl-NL" sz="1100" dirty="0"/>
              <a:t>Na deze vragenronde kan de </a:t>
            </a:r>
            <a:r>
              <a:rPr lang="nl-NL" sz="1100" dirty="0" err="1"/>
              <a:t>facilitator</a:t>
            </a:r>
            <a:r>
              <a:rPr lang="nl-NL" sz="1100" dirty="0"/>
              <a:t> nog vragen of de inbrenger zijn/haar vraag wil aanscherpen.</a:t>
            </a:r>
            <a:endParaRPr lang="nl-NL" sz="1100" i="1" dirty="0">
              <a:solidFill>
                <a:srgbClr val="000000"/>
              </a:solidFill>
            </a:endParaRPr>
          </a:p>
          <a:p>
            <a:pPr marL="232994" indent="-232994" fontAlgn="base">
              <a:spcBef>
                <a:spcPct val="0"/>
              </a:spcBef>
              <a:spcAft>
                <a:spcPct val="0"/>
              </a:spcAft>
            </a:pPr>
            <a:endParaRPr lang="nl-NL" sz="1100" i="1" dirty="0">
              <a:solidFill>
                <a:srgbClr val="000000"/>
              </a:solidFill>
            </a:endParaRPr>
          </a:p>
          <a:p>
            <a:r>
              <a:rPr lang="nl-NL" sz="1100" dirty="0"/>
              <a:t>De </a:t>
            </a:r>
            <a:r>
              <a:rPr lang="nl-NL" sz="1100" dirty="0" err="1"/>
              <a:t>facilitator</a:t>
            </a:r>
            <a:r>
              <a:rPr lang="nl-NL" sz="1100" dirty="0"/>
              <a:t> vraagt de deelnemers eerst tijd te nemen om hun eigen mening te vormen. Daarna is het </a:t>
            </a:r>
            <a:r>
              <a:rPr lang="nl-NL" sz="1100" b="1" i="1" dirty="0"/>
              <a:t>“</a:t>
            </a:r>
            <a:r>
              <a:rPr lang="nl-NL" sz="1100" b="1" i="1" dirty="0" err="1"/>
              <a:t>having</a:t>
            </a:r>
            <a:r>
              <a:rPr lang="nl-NL" sz="1100" b="1" i="1" dirty="0"/>
              <a:t> </a:t>
            </a:r>
            <a:r>
              <a:rPr lang="nl-NL" sz="1100" b="1" i="1" dirty="0" err="1"/>
              <a:t>their</a:t>
            </a:r>
            <a:r>
              <a:rPr lang="nl-NL" sz="1100" b="1" i="1" dirty="0"/>
              <a:t> say” </a:t>
            </a:r>
            <a:r>
              <a:rPr lang="nl-NL" sz="1100" dirty="0"/>
              <a:t>tijd, tijd voor het luisteren naar de visie van elke deelnemer die iets wil zeggen. Dit kan een vraag, een advies of stelling zijn. Het is van belang dat er context wordt gegeven voor de inbreng. Deel een eigen ervaring waarop het advies is gebaseerd.</a:t>
            </a:r>
          </a:p>
          <a:p>
            <a:r>
              <a:rPr lang="nl-NL" sz="1100" dirty="0"/>
              <a:t>Er is geen discussie. De </a:t>
            </a:r>
            <a:r>
              <a:rPr lang="nl-NL" sz="1100" dirty="0" err="1"/>
              <a:t>facilitator</a:t>
            </a:r>
            <a:r>
              <a:rPr lang="nl-NL" sz="1100" dirty="0"/>
              <a:t> ziet er op toe dat de initiator goed luistert en niet “ja maart”, en geeft hem de gelegenheid verduidelijkende vragen te stellen.</a:t>
            </a:r>
          </a:p>
          <a:p>
            <a:endParaRPr lang="nl-NL" sz="1100" dirty="0"/>
          </a:p>
          <a:p>
            <a:r>
              <a:rPr lang="nl-NL" sz="1100" dirty="0"/>
              <a:t>Dit duurt zo lang het duurt. Op een gegeven moment is het “op”: de vooraf afgesproken tijd is op (of de meningen zijn echt op, maar denk dit niet te snel).</a:t>
            </a:r>
          </a:p>
          <a:p>
            <a:pPr marL="232994" indent="-232994" fontAlgn="base">
              <a:spcBef>
                <a:spcPct val="0"/>
              </a:spcBef>
              <a:spcAft>
                <a:spcPct val="0"/>
              </a:spcAft>
              <a:buFont typeface="+mj-lt"/>
              <a:buAutoNum type="arabicPeriod"/>
            </a:pPr>
            <a:endParaRPr lang="nl-NL" sz="1100" i="1" dirty="0">
              <a:solidFill>
                <a:srgbClr val="000000"/>
              </a:solidFill>
            </a:endParaRPr>
          </a:p>
          <a:p>
            <a:pPr fontAlgn="base">
              <a:spcBef>
                <a:spcPct val="0"/>
              </a:spcBef>
              <a:spcAft>
                <a:spcPct val="0"/>
              </a:spcAft>
            </a:pPr>
            <a:r>
              <a:rPr lang="nl-NL" sz="1100" dirty="0"/>
              <a:t>De initiator geeft terug wat voor hem of haar de opbrengst is en wat hij/zij verder gaat doen met het onderwerp. Soms heeft deze even tijd nodig om zich terug te trekken. Het is belangrijk dat de initiator laat zien dat hij of zij echt iets doet met de energie en inbreng van de deelnemers. </a:t>
            </a:r>
          </a:p>
          <a:p>
            <a:pPr fontAlgn="base">
              <a:spcBef>
                <a:spcPct val="0"/>
              </a:spcBef>
              <a:spcAft>
                <a:spcPct val="0"/>
              </a:spcAft>
            </a:pPr>
            <a:br>
              <a:rPr lang="en-US" sz="1100" i="1" dirty="0">
                <a:solidFill>
                  <a:srgbClr val="000000"/>
                </a:solidFill>
              </a:rPr>
            </a:br>
            <a:endParaRPr lang="en-US" sz="1100" dirty="0">
              <a:solidFill>
                <a:srgbClr val="000000"/>
              </a:solidFill>
            </a:endParaRPr>
          </a:p>
          <a:p>
            <a:pPr fontAlgn="base">
              <a:spcBef>
                <a:spcPct val="0"/>
              </a:spcBef>
              <a:spcAft>
                <a:spcPct val="0"/>
              </a:spcAft>
            </a:pPr>
            <a:r>
              <a:rPr lang="nl-NL" sz="1100" b="1" i="1" dirty="0">
                <a:solidFill>
                  <a:srgbClr val="000000"/>
                </a:solidFill>
              </a:rPr>
              <a:t>			</a:t>
            </a:r>
            <a:endParaRPr lang="en-US" sz="1100" dirty="0">
              <a:solidFill>
                <a:srgbClr val="000000"/>
              </a:solidFill>
            </a:endParaRPr>
          </a:p>
          <a:p>
            <a:pPr fontAlgn="base">
              <a:spcBef>
                <a:spcPct val="0"/>
              </a:spcBef>
              <a:spcAft>
                <a:spcPct val="0"/>
              </a:spcAft>
            </a:pPr>
            <a:endParaRPr lang="en-US" sz="1100" dirty="0">
              <a:solidFill>
                <a:srgbClr val="000000"/>
              </a:solidFill>
            </a:endParaRPr>
          </a:p>
        </p:txBody>
      </p:sp>
      <p:sp>
        <p:nvSpPr>
          <p:cNvPr id="3" name="Afgeronde rechthoek 2"/>
          <p:cNvSpPr/>
          <p:nvPr/>
        </p:nvSpPr>
        <p:spPr>
          <a:xfrm>
            <a:off x="304063" y="798002"/>
            <a:ext cx="8628554" cy="5844293"/>
          </a:xfrm>
          <a:prstGeom prst="roundRect">
            <a:avLst>
              <a:gd name="adj" fmla="val 4444"/>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2" tIns="45696" rIns="91392" bIns="45696" rtlCol="0" anchor="ctr"/>
          <a:lstStyle/>
          <a:p>
            <a:pPr algn="ctr" fontAlgn="base">
              <a:spcBef>
                <a:spcPct val="0"/>
              </a:spcBef>
              <a:spcAft>
                <a:spcPct val="0"/>
              </a:spcAft>
            </a:pPr>
            <a:endParaRPr lang="nl-NL" sz="1600" err="1">
              <a:solidFill>
                <a:srgbClr val="000000"/>
              </a:solidFill>
            </a:endParaRPr>
          </a:p>
        </p:txBody>
      </p:sp>
      <p:pic>
        <p:nvPicPr>
          <p:cNvPr id="6" name="Afbeelding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510" y="874379"/>
            <a:ext cx="257119" cy="257119"/>
          </a:xfrm>
          <a:prstGeom prst="rect">
            <a:avLst/>
          </a:prstGeom>
        </p:spPr>
      </p:pic>
      <p:pic>
        <p:nvPicPr>
          <p:cNvPr id="7" name="Picture 8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5510" y="1525088"/>
            <a:ext cx="257119" cy="257119"/>
          </a:xfrm>
          <a:prstGeom prst="rect">
            <a:avLst/>
          </a:prstGeom>
        </p:spPr>
      </p:pic>
      <p:pic>
        <p:nvPicPr>
          <p:cNvPr id="8" name="Picture 8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5510" y="3265714"/>
            <a:ext cx="257119" cy="257119"/>
          </a:xfrm>
          <a:prstGeom prst="rect">
            <a:avLst/>
          </a:prstGeom>
        </p:spPr>
      </p:pic>
      <p:pic>
        <p:nvPicPr>
          <p:cNvPr id="9" name="Picture 8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5510" y="4073236"/>
            <a:ext cx="257119" cy="257119"/>
          </a:xfrm>
          <a:prstGeom prst="rect">
            <a:avLst/>
          </a:prstGeom>
        </p:spPr>
      </p:pic>
      <p:pic>
        <p:nvPicPr>
          <p:cNvPr id="11"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35510" y="4762005"/>
            <a:ext cx="257119" cy="257119"/>
          </a:xfrm>
          <a:prstGeom prst="rect">
            <a:avLst/>
          </a:prstGeom>
        </p:spPr>
      </p:pic>
      <p:pic>
        <p:nvPicPr>
          <p:cNvPr id="12" name="Pictur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35510" y="5712031"/>
            <a:ext cx="257119" cy="257119"/>
          </a:xfrm>
          <a:prstGeom prst="rect">
            <a:avLst/>
          </a:prstGeom>
        </p:spPr>
      </p:pic>
      <p:pic>
        <p:nvPicPr>
          <p:cNvPr id="13" name="Afbeelding 1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35510" y="6143682"/>
            <a:ext cx="257119" cy="257119"/>
          </a:xfrm>
          <a:prstGeom prst="rect">
            <a:avLst/>
          </a:prstGeom>
        </p:spPr>
      </p:pic>
      <p:grpSp>
        <p:nvGrpSpPr>
          <p:cNvPr id="15" name="Groep 14"/>
          <p:cNvGrpSpPr/>
          <p:nvPr/>
        </p:nvGrpSpPr>
        <p:grpSpPr>
          <a:xfrm>
            <a:off x="662437" y="474596"/>
            <a:ext cx="1432195" cy="328532"/>
            <a:chOff x="561474" y="929292"/>
            <a:chExt cx="1403684" cy="321992"/>
          </a:xfrm>
        </p:grpSpPr>
        <p:sp>
          <p:nvSpPr>
            <p:cNvPr id="14" name="Afgeronde rechthoek 13"/>
            <p:cNvSpPr/>
            <p:nvPr/>
          </p:nvSpPr>
          <p:spPr>
            <a:xfrm>
              <a:off x="561474" y="929292"/>
              <a:ext cx="1403684" cy="321992"/>
            </a:xfrm>
            <a:prstGeom prst="round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nl-NL" sz="1600" err="1">
                <a:solidFill>
                  <a:srgbClr val="FFFFFF"/>
                </a:solidFill>
              </a:endParaRPr>
            </a:p>
          </p:txBody>
        </p:sp>
        <p:sp>
          <p:nvSpPr>
            <p:cNvPr id="5" name="Tekstvak 4"/>
            <p:cNvSpPr txBox="1"/>
            <p:nvPr/>
          </p:nvSpPr>
          <p:spPr>
            <a:xfrm>
              <a:off x="890337" y="948967"/>
              <a:ext cx="745958" cy="280718"/>
            </a:xfrm>
            <a:prstGeom prst="rect">
              <a:avLst/>
            </a:prstGeom>
            <a:noFill/>
          </p:spPr>
          <p:txBody>
            <a:bodyPr wrap="square" rtlCol="0">
              <a:spAutoFit/>
            </a:bodyPr>
            <a:lstStyle/>
            <a:p>
              <a:pPr fontAlgn="base">
                <a:spcBef>
                  <a:spcPct val="0"/>
                </a:spcBef>
                <a:spcAft>
                  <a:spcPct val="0"/>
                </a:spcAft>
              </a:pPr>
              <a:r>
                <a:rPr lang="nl-NL" sz="1200" b="1">
                  <a:solidFill>
                    <a:srgbClr val="FFFFFF"/>
                  </a:solidFill>
                </a:rPr>
                <a:t>Proces</a:t>
              </a:r>
            </a:p>
          </p:txBody>
        </p:sp>
      </p:grpSp>
      <p:sp>
        <p:nvSpPr>
          <p:cNvPr id="17" name="Afgeronde rechthoek 16"/>
          <p:cNvSpPr/>
          <p:nvPr/>
        </p:nvSpPr>
        <p:spPr>
          <a:xfrm>
            <a:off x="6657951" y="474596"/>
            <a:ext cx="1820920" cy="328532"/>
          </a:xfrm>
          <a:prstGeom prst="roundRect">
            <a:avLst/>
          </a:prstGeom>
          <a:solidFill>
            <a:schemeClr val="accent2"/>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nl-NL" sz="1600" err="1">
              <a:solidFill>
                <a:srgbClr val="FFFFFF"/>
              </a:solidFill>
            </a:endParaRPr>
          </a:p>
        </p:txBody>
      </p:sp>
      <p:sp>
        <p:nvSpPr>
          <p:cNvPr id="18" name="Tekstvak 17"/>
          <p:cNvSpPr txBox="1"/>
          <p:nvPr/>
        </p:nvSpPr>
        <p:spPr>
          <a:xfrm>
            <a:off x="6657952" y="515835"/>
            <a:ext cx="1820919" cy="276999"/>
          </a:xfrm>
          <a:prstGeom prst="rect">
            <a:avLst/>
          </a:prstGeom>
          <a:noFill/>
          <a:ln>
            <a:noFill/>
          </a:ln>
        </p:spPr>
        <p:txBody>
          <a:bodyPr wrap="square" rtlCol="0">
            <a:spAutoFit/>
          </a:bodyPr>
          <a:lstStyle/>
          <a:p>
            <a:pPr fontAlgn="base">
              <a:spcBef>
                <a:spcPct val="0"/>
              </a:spcBef>
              <a:spcAft>
                <a:spcPct val="0"/>
              </a:spcAft>
            </a:pPr>
            <a:r>
              <a:rPr lang="nl-NL" sz="1200" b="1">
                <a:solidFill>
                  <a:srgbClr val="FFFFFF"/>
                </a:solidFill>
              </a:rPr>
              <a:t>Zelf tijdsduur bepalen</a:t>
            </a:r>
          </a:p>
        </p:txBody>
      </p:sp>
      <p:sp>
        <p:nvSpPr>
          <p:cNvPr id="4" name="Tijdelijke aanduiding voor dianummer 3"/>
          <p:cNvSpPr>
            <a:spLocks noGrp="1"/>
          </p:cNvSpPr>
          <p:nvPr>
            <p:ph type="sldNum" sz="quarter" idx="4"/>
          </p:nvPr>
        </p:nvSpPr>
        <p:spPr/>
        <p:txBody>
          <a:bodyPr/>
          <a:lstStyle/>
          <a:p>
            <a:fld id="{42C328C1-A84F-4A39-A664-DBA00541A8C6}" type="slidenum">
              <a:rPr lang="nl-NL" smtClean="0">
                <a:solidFill>
                  <a:srgbClr val="2E75B6"/>
                </a:solidFill>
              </a:rPr>
              <a:pPr/>
              <a:t>9</a:t>
            </a:fld>
            <a:endParaRPr lang="nl-NL">
              <a:solidFill>
                <a:srgbClr val="2E75B6"/>
              </a:solidFill>
            </a:endParaRPr>
          </a:p>
        </p:txBody>
      </p:sp>
    </p:spTree>
    <p:extLst>
      <p:ext uri="{BB962C8B-B14F-4D97-AF65-F5344CB8AC3E}">
        <p14:creationId xmlns:p14="http://schemas.microsoft.com/office/powerpoint/2010/main" val="341781621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jQagrgbzU02PH12Zr4Ekkw"/>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pIHBr_OBxc0OgBW.3xxnthA"/>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pVuh1dVABb0KgcIL7_VufMA"/>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peAIAO3BdUkeJueIJG8O0IQ"/>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pmxvuBn8U7UiGu.nSkqxu5g"/>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pyX0g2l3jEUKBR0YqgVELNg"/>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p8J5iA7nsp0q6NUiEbWJBeg"/>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pzzjc7.amYU6.dWMKEBK1tA"/>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p52B4jK4UVUSOGWLXorq6Zw"/>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p6m6LySVh6k62iKpdqFSyDw"/>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pJ6lIqKiwL0aIuyrjit0rj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XQ80yxJ7ECsU.cwlGJfRg"/>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1.xml><?xml version="1.0" encoding="utf-8"?>
<p:tagLst xmlns:a="http://schemas.openxmlformats.org/drawingml/2006/main" xmlns:r="http://schemas.openxmlformats.org/officeDocument/2006/relationships" xmlns:p="http://schemas.openxmlformats.org/presentationml/2006/main">
  <p:tag name="NAME" val="Moon"/>
</p:tagLst>
</file>

<file path=ppt/tags/tag112.xml><?xml version="1.0" encoding="utf-8"?>
<p:tagLst xmlns:a="http://schemas.openxmlformats.org/drawingml/2006/main" xmlns:r="http://schemas.openxmlformats.org/officeDocument/2006/relationships" xmlns:p="http://schemas.openxmlformats.org/presentationml/2006/main">
  <p:tag name="NAME" val="Moon"/>
</p:tagLst>
</file>

<file path=ppt/tags/tag113.xml><?xml version="1.0" encoding="utf-8"?>
<p:tagLst xmlns:a="http://schemas.openxmlformats.org/drawingml/2006/main" xmlns:r="http://schemas.openxmlformats.org/officeDocument/2006/relationships" xmlns:p="http://schemas.openxmlformats.org/presentationml/2006/main">
  <p:tag name="NAME" val="Moon"/>
</p:tagLst>
</file>

<file path=ppt/tags/tag114.xml><?xml version="1.0" encoding="utf-8"?>
<p:tagLst xmlns:a="http://schemas.openxmlformats.org/drawingml/2006/main" xmlns:r="http://schemas.openxmlformats.org/officeDocument/2006/relationships" xmlns:p="http://schemas.openxmlformats.org/presentationml/2006/main">
  <p:tag name="NAME" val="Moon"/>
</p:tagLst>
</file>

<file path=ppt/tags/tag115.xml><?xml version="1.0" encoding="utf-8"?>
<p:tagLst xmlns:a="http://schemas.openxmlformats.org/drawingml/2006/main" xmlns:r="http://schemas.openxmlformats.org/officeDocument/2006/relationships" xmlns:p="http://schemas.openxmlformats.org/presentationml/2006/main">
  <p:tag name="NAME" val="Moon"/>
</p:tagLst>
</file>

<file path=ppt/tags/tag116.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1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18.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9.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U.HSpP.axk2TXWWGUcURPQ"/>
</p:tagLst>
</file>

<file path=ppt/tags/tag120.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21.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2.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23.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24.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25.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pIHBr_OBxc0OgBW.3xxnthA"/>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pVuh1dVABb0KgcIL7_VufMA"/>
</p:tagLst>
</file>

<file path=ppt/tags/tag129.xml><?xml version="1.0" encoding="utf-8"?>
<p:tagLst xmlns:a="http://schemas.openxmlformats.org/drawingml/2006/main" xmlns:r="http://schemas.openxmlformats.org/officeDocument/2006/relationships" xmlns:p="http://schemas.openxmlformats.org/presentationml/2006/main">
  <p:tag name="THINKCELLSHAPEDONOTDELETE" val="peAIAO3BdUkeJueIJG8O0I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TqkOlprL7EyYZeBw_14y.g"/>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pmxvuBn8U7UiGu.nSkqxu5g"/>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pyX0g2l3jEUKBR0YqgVELNg"/>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p8J5iA7nsp0q6NUiEbWJBeg"/>
</p:tagLst>
</file>

<file path=ppt/tags/tag133.xml><?xml version="1.0" encoding="utf-8"?>
<p:tagLst xmlns:a="http://schemas.openxmlformats.org/drawingml/2006/main" xmlns:r="http://schemas.openxmlformats.org/officeDocument/2006/relationships" xmlns:p="http://schemas.openxmlformats.org/presentationml/2006/main">
  <p:tag name="THINKCELLSHAPEDONOTDELETE" val="pzzjc7.amYU6.dWMKEBK1tA"/>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p52B4jK4UVUSOGWLXorq6Zw"/>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p6m6LySVh6k62iKpdqFSyDw"/>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pJ6lIqKiwL0aIuyrjit0rjA"/>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8.xml><?xml version="1.0" encoding="utf-8"?>
<p:tagLst xmlns:a="http://schemas.openxmlformats.org/drawingml/2006/main" xmlns:r="http://schemas.openxmlformats.org/officeDocument/2006/relationships" xmlns:p="http://schemas.openxmlformats.org/presentationml/2006/main">
  <p:tag name="NAME" val="Moon"/>
</p:tagLst>
</file>

<file path=ppt/tags/tag139.xml><?xml version="1.0" encoding="utf-8"?>
<p:tagLst xmlns:a="http://schemas.openxmlformats.org/drawingml/2006/main" xmlns:r="http://schemas.openxmlformats.org/officeDocument/2006/relationships" xmlns:p="http://schemas.openxmlformats.org/presentationml/2006/main">
  <p:tag name="NAME" val="Moon"/>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df5gXWw1r0.gqaqyB2QnIw"/>
</p:tagLst>
</file>

<file path=ppt/tags/tag140.xml><?xml version="1.0" encoding="utf-8"?>
<p:tagLst xmlns:a="http://schemas.openxmlformats.org/drawingml/2006/main" xmlns:r="http://schemas.openxmlformats.org/officeDocument/2006/relationships" xmlns:p="http://schemas.openxmlformats.org/presentationml/2006/main">
  <p:tag name="NAME" val="Moon"/>
</p:tagLst>
</file>

<file path=ppt/tags/tag141.xml><?xml version="1.0" encoding="utf-8"?>
<p:tagLst xmlns:a="http://schemas.openxmlformats.org/drawingml/2006/main" xmlns:r="http://schemas.openxmlformats.org/officeDocument/2006/relationships" xmlns:p="http://schemas.openxmlformats.org/presentationml/2006/main">
  <p:tag name="NAME" val="Moon"/>
</p:tagLst>
</file>

<file path=ppt/tags/tag142.xml><?xml version="1.0" encoding="utf-8"?>
<p:tagLst xmlns:a="http://schemas.openxmlformats.org/drawingml/2006/main" xmlns:r="http://schemas.openxmlformats.org/officeDocument/2006/relationships" xmlns:p="http://schemas.openxmlformats.org/presentationml/2006/main">
  <p:tag name="NAME" val="Moon"/>
</p:tagLst>
</file>

<file path=ppt/tags/tag143.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4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5.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46.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47.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4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9.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YMN1RU9dKkyj94W9kOPaVA"/>
</p:tagLst>
</file>

<file path=ppt/tags/tag15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51.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52.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4.xml><?xml version="1.0" encoding="utf-8"?>
<p:tagLst xmlns:a="http://schemas.openxmlformats.org/drawingml/2006/main" xmlns:r="http://schemas.openxmlformats.org/officeDocument/2006/relationships" xmlns:p="http://schemas.openxmlformats.org/presentationml/2006/main">
  <p:tag name="THINKCELLSHAPEDONOTDELETE" val="pIHBr_OBxc0OgBW.3xxnthA"/>
</p:tagLst>
</file>

<file path=ppt/tags/tag155.xml><?xml version="1.0" encoding="utf-8"?>
<p:tagLst xmlns:a="http://schemas.openxmlformats.org/drawingml/2006/main" xmlns:r="http://schemas.openxmlformats.org/officeDocument/2006/relationships" xmlns:p="http://schemas.openxmlformats.org/presentationml/2006/main">
  <p:tag name="THINKCELLSHAPEDONOTDELETE" val="pVuh1dVABb0KgcIL7_VufMA"/>
</p:tagLst>
</file>

<file path=ppt/tags/tag156.xml><?xml version="1.0" encoding="utf-8"?>
<p:tagLst xmlns:a="http://schemas.openxmlformats.org/drawingml/2006/main" xmlns:r="http://schemas.openxmlformats.org/officeDocument/2006/relationships" xmlns:p="http://schemas.openxmlformats.org/presentationml/2006/main">
  <p:tag name="THINKCELLSHAPEDONOTDELETE" val="peAIAO3BdUkeJueIJG8O0IQ"/>
</p:tagLst>
</file>

<file path=ppt/tags/tag157.xml><?xml version="1.0" encoding="utf-8"?>
<p:tagLst xmlns:a="http://schemas.openxmlformats.org/drawingml/2006/main" xmlns:r="http://schemas.openxmlformats.org/officeDocument/2006/relationships" xmlns:p="http://schemas.openxmlformats.org/presentationml/2006/main">
  <p:tag name="THINKCELLSHAPEDONOTDELETE" val="pmxvuBn8U7UiGu.nSkqxu5g"/>
</p:tagLst>
</file>

<file path=ppt/tags/tag158.xml><?xml version="1.0" encoding="utf-8"?>
<p:tagLst xmlns:a="http://schemas.openxmlformats.org/drawingml/2006/main" xmlns:r="http://schemas.openxmlformats.org/officeDocument/2006/relationships" xmlns:p="http://schemas.openxmlformats.org/presentationml/2006/main">
  <p:tag name="THINKCELLSHAPEDONOTDELETE" val="pyX0g2l3jEUKBR0YqgVELNg"/>
</p:tagLst>
</file>

<file path=ppt/tags/tag159.xml><?xml version="1.0" encoding="utf-8"?>
<p:tagLst xmlns:a="http://schemas.openxmlformats.org/drawingml/2006/main" xmlns:r="http://schemas.openxmlformats.org/officeDocument/2006/relationships" xmlns:p="http://schemas.openxmlformats.org/presentationml/2006/main">
  <p:tag name="THINKCELLSHAPEDONOTDELETE" val="p8J5iA7nsp0q6NUiEbWJBeg"/>
</p:tagLst>
</file>

<file path=ppt/tags/tag16.xml><?xml version="1.0" encoding="utf-8"?>
<p:tagLst xmlns:a="http://schemas.openxmlformats.org/drawingml/2006/main" xmlns:r="http://schemas.openxmlformats.org/officeDocument/2006/relationships" xmlns:p="http://schemas.openxmlformats.org/presentationml/2006/main">
  <p:tag name="NAME" val="Moon"/>
</p:tagLst>
</file>

<file path=ppt/tags/tag160.xml><?xml version="1.0" encoding="utf-8"?>
<p:tagLst xmlns:a="http://schemas.openxmlformats.org/drawingml/2006/main" xmlns:r="http://schemas.openxmlformats.org/officeDocument/2006/relationships" xmlns:p="http://schemas.openxmlformats.org/presentationml/2006/main">
  <p:tag name="THINKCELLSHAPEDONOTDELETE" val="pzzjc7.amYU6.dWMKEBK1tA"/>
</p:tagLst>
</file>

<file path=ppt/tags/tag161.xml><?xml version="1.0" encoding="utf-8"?>
<p:tagLst xmlns:a="http://schemas.openxmlformats.org/drawingml/2006/main" xmlns:r="http://schemas.openxmlformats.org/officeDocument/2006/relationships" xmlns:p="http://schemas.openxmlformats.org/presentationml/2006/main">
  <p:tag name="THINKCELLSHAPEDONOTDELETE" val="p52B4jK4UVUSOGWLXorq6Zw"/>
</p:tagLst>
</file>

<file path=ppt/tags/tag162.xml><?xml version="1.0" encoding="utf-8"?>
<p:tagLst xmlns:a="http://schemas.openxmlformats.org/drawingml/2006/main" xmlns:r="http://schemas.openxmlformats.org/officeDocument/2006/relationships" xmlns:p="http://schemas.openxmlformats.org/presentationml/2006/main">
  <p:tag name="THINKCELLSHAPEDONOTDELETE" val="p6m6LySVh6k62iKpdqFSyDw"/>
</p:tagLst>
</file>

<file path=ppt/tags/tag163.xml><?xml version="1.0" encoding="utf-8"?>
<p:tagLst xmlns:a="http://schemas.openxmlformats.org/drawingml/2006/main" xmlns:r="http://schemas.openxmlformats.org/officeDocument/2006/relationships" xmlns:p="http://schemas.openxmlformats.org/presentationml/2006/main">
  <p:tag name="THINKCELLSHAPEDONOTDELETE" val="pJ6lIqKiwL0aIuyrjit0rjA"/>
</p:tagLst>
</file>

<file path=ppt/tags/tag16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5.xml><?xml version="1.0" encoding="utf-8"?>
<p:tagLst xmlns:a="http://schemas.openxmlformats.org/drawingml/2006/main" xmlns:r="http://schemas.openxmlformats.org/officeDocument/2006/relationships" xmlns:p="http://schemas.openxmlformats.org/presentationml/2006/main">
  <p:tag name="NAME" val="Moon"/>
</p:tagLst>
</file>

<file path=ppt/tags/tag166.xml><?xml version="1.0" encoding="utf-8"?>
<p:tagLst xmlns:a="http://schemas.openxmlformats.org/drawingml/2006/main" xmlns:r="http://schemas.openxmlformats.org/officeDocument/2006/relationships" xmlns:p="http://schemas.openxmlformats.org/presentationml/2006/main">
  <p:tag name="NAME" val="Moon"/>
</p:tagLst>
</file>

<file path=ppt/tags/tag167.xml><?xml version="1.0" encoding="utf-8"?>
<p:tagLst xmlns:a="http://schemas.openxmlformats.org/drawingml/2006/main" xmlns:r="http://schemas.openxmlformats.org/officeDocument/2006/relationships" xmlns:p="http://schemas.openxmlformats.org/presentationml/2006/main">
  <p:tag name="NAME" val="Moon"/>
</p:tagLst>
</file>

<file path=ppt/tags/tag168.xml><?xml version="1.0" encoding="utf-8"?>
<p:tagLst xmlns:a="http://schemas.openxmlformats.org/drawingml/2006/main" xmlns:r="http://schemas.openxmlformats.org/officeDocument/2006/relationships" xmlns:p="http://schemas.openxmlformats.org/presentationml/2006/main">
  <p:tag name="NAME" val="Moon"/>
</p:tagLst>
</file>

<file path=ppt/tags/tag169.xml><?xml version="1.0" encoding="utf-8"?>
<p:tagLst xmlns:a="http://schemas.openxmlformats.org/drawingml/2006/main" xmlns:r="http://schemas.openxmlformats.org/officeDocument/2006/relationships" xmlns:p="http://schemas.openxmlformats.org/presentationml/2006/main">
  <p:tag name="NAME" val="Moon"/>
</p:tagLst>
</file>

<file path=ppt/tags/tag17.xml><?xml version="1.0" encoding="utf-8"?>
<p:tagLst xmlns:a="http://schemas.openxmlformats.org/drawingml/2006/main" xmlns:r="http://schemas.openxmlformats.org/officeDocument/2006/relationships" xmlns:p="http://schemas.openxmlformats.org/presentationml/2006/main">
  <p:tag name="NAME" val="Moon"/>
</p:tagLst>
</file>

<file path=ppt/tags/tag170.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71.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72.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73.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74.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75.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76.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77.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78.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9.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NAME" val="Moon"/>
</p:tagLst>
</file>

<file path=ppt/tags/tag18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1.xml><?xml version="1.0" encoding="utf-8"?>
<p:tagLst xmlns:a="http://schemas.openxmlformats.org/drawingml/2006/main" xmlns:r="http://schemas.openxmlformats.org/officeDocument/2006/relationships" xmlns:p="http://schemas.openxmlformats.org/presentationml/2006/main">
  <p:tag name="THINKCELLSHAPEDONOTDELETE" val="pIHBr_OBxc0OgBW.3xxnthA"/>
</p:tagLst>
</file>

<file path=ppt/tags/tag182.xml><?xml version="1.0" encoding="utf-8"?>
<p:tagLst xmlns:a="http://schemas.openxmlformats.org/drawingml/2006/main" xmlns:r="http://schemas.openxmlformats.org/officeDocument/2006/relationships" xmlns:p="http://schemas.openxmlformats.org/presentationml/2006/main">
  <p:tag name="THINKCELLSHAPEDONOTDELETE" val="pVuh1dVABb0KgcIL7_VufMA"/>
</p:tagLst>
</file>

<file path=ppt/tags/tag183.xml><?xml version="1.0" encoding="utf-8"?>
<p:tagLst xmlns:a="http://schemas.openxmlformats.org/drawingml/2006/main" xmlns:r="http://schemas.openxmlformats.org/officeDocument/2006/relationships" xmlns:p="http://schemas.openxmlformats.org/presentationml/2006/main">
  <p:tag name="THINKCELLSHAPEDONOTDELETE" val="peAIAO3BdUkeJueIJG8O0IQ"/>
</p:tagLst>
</file>

<file path=ppt/tags/tag184.xml><?xml version="1.0" encoding="utf-8"?>
<p:tagLst xmlns:a="http://schemas.openxmlformats.org/drawingml/2006/main" xmlns:r="http://schemas.openxmlformats.org/officeDocument/2006/relationships" xmlns:p="http://schemas.openxmlformats.org/presentationml/2006/main">
  <p:tag name="THINKCELLSHAPEDONOTDELETE" val="pmxvuBn8U7UiGu.nSkqxu5g"/>
</p:tagLst>
</file>

<file path=ppt/tags/tag185.xml><?xml version="1.0" encoding="utf-8"?>
<p:tagLst xmlns:a="http://schemas.openxmlformats.org/drawingml/2006/main" xmlns:r="http://schemas.openxmlformats.org/officeDocument/2006/relationships" xmlns:p="http://schemas.openxmlformats.org/presentationml/2006/main">
  <p:tag name="THINKCELLSHAPEDONOTDELETE" val="pyX0g2l3jEUKBR0YqgVELNg"/>
</p:tagLst>
</file>

<file path=ppt/tags/tag186.xml><?xml version="1.0" encoding="utf-8"?>
<p:tagLst xmlns:a="http://schemas.openxmlformats.org/drawingml/2006/main" xmlns:r="http://schemas.openxmlformats.org/officeDocument/2006/relationships" xmlns:p="http://schemas.openxmlformats.org/presentationml/2006/main">
  <p:tag name="THINKCELLSHAPEDONOTDELETE" val="p8J5iA7nsp0q6NUiEbWJBeg"/>
</p:tagLst>
</file>

<file path=ppt/tags/tag187.xml><?xml version="1.0" encoding="utf-8"?>
<p:tagLst xmlns:a="http://schemas.openxmlformats.org/drawingml/2006/main" xmlns:r="http://schemas.openxmlformats.org/officeDocument/2006/relationships" xmlns:p="http://schemas.openxmlformats.org/presentationml/2006/main">
  <p:tag name="THINKCELLSHAPEDONOTDELETE" val="pzzjc7.amYU6.dWMKEBK1tA"/>
</p:tagLst>
</file>

<file path=ppt/tags/tag188.xml><?xml version="1.0" encoding="utf-8"?>
<p:tagLst xmlns:a="http://schemas.openxmlformats.org/drawingml/2006/main" xmlns:r="http://schemas.openxmlformats.org/officeDocument/2006/relationships" xmlns:p="http://schemas.openxmlformats.org/presentationml/2006/main">
  <p:tag name="THINKCELLSHAPEDONOTDELETE" val="p52B4jK4UVUSOGWLXorq6Zw"/>
</p:tagLst>
</file>

<file path=ppt/tags/tag189.xml><?xml version="1.0" encoding="utf-8"?>
<p:tagLst xmlns:a="http://schemas.openxmlformats.org/drawingml/2006/main" xmlns:r="http://schemas.openxmlformats.org/officeDocument/2006/relationships" xmlns:p="http://schemas.openxmlformats.org/presentationml/2006/main">
  <p:tag name="THINKCELLSHAPEDONOTDELETE" val="p6m6LySVh6k62iKpdqFSyDw"/>
</p:tagLst>
</file>

<file path=ppt/tags/tag19.xml><?xml version="1.0" encoding="utf-8"?>
<p:tagLst xmlns:a="http://schemas.openxmlformats.org/drawingml/2006/main" xmlns:r="http://schemas.openxmlformats.org/officeDocument/2006/relationships" xmlns:p="http://schemas.openxmlformats.org/presentationml/2006/main">
  <p:tag name="NAME" val="Moon"/>
</p:tagLst>
</file>

<file path=ppt/tags/tag190.xml><?xml version="1.0" encoding="utf-8"?>
<p:tagLst xmlns:a="http://schemas.openxmlformats.org/drawingml/2006/main" xmlns:r="http://schemas.openxmlformats.org/officeDocument/2006/relationships" xmlns:p="http://schemas.openxmlformats.org/presentationml/2006/main">
  <p:tag name="THINKCELLSHAPEDONOTDELETE" val="pJ6lIqKiwL0aIuyrjit0rjA"/>
</p:tagLst>
</file>

<file path=ppt/tags/tag191.xml><?xml version="1.0" encoding="utf-8"?>
<p:tagLst xmlns:a="http://schemas.openxmlformats.org/drawingml/2006/main" xmlns:r="http://schemas.openxmlformats.org/officeDocument/2006/relationships" xmlns:p="http://schemas.openxmlformats.org/presentationml/2006/main">
  <p:tag name="NAME" val="Rectangle"/>
</p:tagLst>
</file>

<file path=ppt/tags/tag192.xml><?xml version="1.0" encoding="utf-8"?>
<p:tagLst xmlns:a="http://schemas.openxmlformats.org/drawingml/2006/main" xmlns:r="http://schemas.openxmlformats.org/officeDocument/2006/relationships" xmlns:p="http://schemas.openxmlformats.org/presentationml/2006/main">
  <p:tag name="NAME" val="Rectangle"/>
</p:tagLst>
</file>

<file path=ppt/tags/tag193.xml><?xml version="1.0" encoding="utf-8"?>
<p:tagLst xmlns:a="http://schemas.openxmlformats.org/drawingml/2006/main" xmlns:r="http://schemas.openxmlformats.org/officeDocument/2006/relationships" xmlns:p="http://schemas.openxmlformats.org/presentationml/2006/main">
  <p:tag name="NAME" val="Rectangle"/>
</p:tagLst>
</file>

<file path=ppt/tags/tag194.xml><?xml version="1.0" encoding="utf-8"?>
<p:tagLst xmlns:a="http://schemas.openxmlformats.org/drawingml/2006/main" xmlns:r="http://schemas.openxmlformats.org/officeDocument/2006/relationships" xmlns:p="http://schemas.openxmlformats.org/presentationml/2006/main">
  <p:tag name="THINKCELLSHAPEDONOTDELETE" val="tX3zAqFJVmkeCjW7cS07vf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Yk89r2fiUafv4XMhHVJVw"/>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3.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4.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5.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2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7.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28.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29.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urXfaEliWU6_HbqECvYi6Q"/>
</p:tagLst>
</file>

<file path=ppt/tags/tag30.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IHBr_OBxc0OgBW.3xxnth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Vuh1dVABb0KgcIL7_VufMA"/>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eAIAO3BdUkeJueIJG8O0I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mxvuBn8U7UiGu.nSkqxu5g"/>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yX0g2l3jEUKBR0YqgVELNg"/>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8J5iA7nsp0q6NUiEbWJBeg"/>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zzjc7.amYU6.dWMKEBK1t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52B4jK4UVUSOGWLXorq6Z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b3_1CtTHk2OBV3jYZ8wdw"/>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6m6LySVh6k62iKpdqFSyDw"/>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J6lIqKiwL0aIuyrjit0rjA"/>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Yk89r2fiUafv4XMhHVJVw"/>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urXfaEliWU6_HbqECvYi6Q"/>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b3_1CtTHk2OBV3jYZ8wdw"/>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Xe.vBGLiI0q2qSaffM_q5g"/>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lgPy67LJ.ki6IjPHB.4m2g"/>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yFZAVUnznk28iQE06Da9_A"/>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i7iVxR2PSEK4Flkqq99Yi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Xe.vBGLiI0q2qSaffM_q5g"/>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zNJHR5RbB0.gEfIsx99rtQ"/>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jQagrgbzU02PH12Zr4Ekk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XQ80yxJ7ECsU.cwlGJfRg"/>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U.HSpP.axk2TXWWGUcURPQ"/>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TqkOlprL7EyYZeBw_14y.g"/>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df5gXWw1r0.gqaqyB2QnIw"/>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YMN1RU9dKkyj94W9kOPaVA"/>
</p:tagLst>
</file>

<file path=ppt/tags/tag57.xml><?xml version="1.0" encoding="utf-8"?>
<p:tagLst xmlns:a="http://schemas.openxmlformats.org/drawingml/2006/main" xmlns:r="http://schemas.openxmlformats.org/officeDocument/2006/relationships" xmlns:p="http://schemas.openxmlformats.org/presentationml/2006/main">
  <p:tag name="NAME" val="Moon"/>
</p:tagLst>
</file>

<file path=ppt/tags/tag58.xml><?xml version="1.0" encoding="utf-8"?>
<p:tagLst xmlns:a="http://schemas.openxmlformats.org/drawingml/2006/main" xmlns:r="http://schemas.openxmlformats.org/officeDocument/2006/relationships" xmlns:p="http://schemas.openxmlformats.org/presentationml/2006/main">
  <p:tag name="NAME" val="Moon"/>
</p:tagLst>
</file>

<file path=ppt/tags/tag59.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lgPy67LJ.ki6IjPHB.4m2g"/>
</p:tagLst>
</file>

<file path=ppt/tags/tag60.xml><?xml version="1.0" encoding="utf-8"?>
<p:tagLst xmlns:a="http://schemas.openxmlformats.org/drawingml/2006/main" xmlns:r="http://schemas.openxmlformats.org/officeDocument/2006/relationships" xmlns:p="http://schemas.openxmlformats.org/presentationml/2006/main">
  <p:tag name="NAME" val="Moon"/>
</p:tagLst>
</file>

<file path=ppt/tags/tag61.xml><?xml version="1.0" encoding="utf-8"?>
<p:tagLst xmlns:a="http://schemas.openxmlformats.org/drawingml/2006/main" xmlns:r="http://schemas.openxmlformats.org/officeDocument/2006/relationships" xmlns:p="http://schemas.openxmlformats.org/presentationml/2006/main">
  <p:tag name="NAME" val="Moon"/>
</p:tagLst>
</file>

<file path=ppt/tags/tag62.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6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64.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6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66.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6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6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6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yFZAVUnznk28iQE06Da9_A"/>
</p:tagLst>
</file>

<file path=ppt/tags/tag70.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71.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pIHBr_OBxc0OgBW.3xxnthA"/>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pVuh1dVABb0KgcIL7_VufMA"/>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peAIAO3BdUkeJueIJG8O0IQ"/>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mxvuBn8U7UiGu.nSkqxu5g"/>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yX0g2l3jEUKBR0YqgVELNg"/>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8J5iA7nsp0q6NUiEbWJBeg"/>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zzjc7.amYU6.dWMKEBK1t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i7iVxR2PSEK4Flkqq99YiA"/>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52B4jK4UVUSOGWLXorq6Zw"/>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p6m6LySVh6k62iKpdqFSyDw"/>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pJ6lIqKiwL0aIuyrjit0rjA"/>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4.xml><?xml version="1.0" encoding="utf-8"?>
<p:tagLst xmlns:a="http://schemas.openxmlformats.org/drawingml/2006/main" xmlns:r="http://schemas.openxmlformats.org/officeDocument/2006/relationships" xmlns:p="http://schemas.openxmlformats.org/presentationml/2006/main">
  <p:tag name="NAME" val="Moon"/>
</p:tagLst>
</file>

<file path=ppt/tags/tag85.xml><?xml version="1.0" encoding="utf-8"?>
<p:tagLst xmlns:a="http://schemas.openxmlformats.org/drawingml/2006/main" xmlns:r="http://schemas.openxmlformats.org/officeDocument/2006/relationships" xmlns:p="http://schemas.openxmlformats.org/presentationml/2006/main">
  <p:tag name="NAME" val="Moon"/>
</p:tagLst>
</file>

<file path=ppt/tags/tag86.xml><?xml version="1.0" encoding="utf-8"?>
<p:tagLst xmlns:a="http://schemas.openxmlformats.org/drawingml/2006/main" xmlns:r="http://schemas.openxmlformats.org/officeDocument/2006/relationships" xmlns:p="http://schemas.openxmlformats.org/presentationml/2006/main">
  <p:tag name="NAME" val="Moon"/>
</p:tagLst>
</file>

<file path=ppt/tags/tag87.xml><?xml version="1.0" encoding="utf-8"?>
<p:tagLst xmlns:a="http://schemas.openxmlformats.org/drawingml/2006/main" xmlns:r="http://schemas.openxmlformats.org/officeDocument/2006/relationships" xmlns:p="http://schemas.openxmlformats.org/presentationml/2006/main">
  <p:tag name="NAME" val="Moon"/>
</p:tagLst>
</file>

<file path=ppt/tags/tag88.xml><?xml version="1.0" encoding="utf-8"?>
<p:tagLst xmlns:a="http://schemas.openxmlformats.org/drawingml/2006/main" xmlns:r="http://schemas.openxmlformats.org/officeDocument/2006/relationships" xmlns:p="http://schemas.openxmlformats.org/presentationml/2006/main">
  <p:tag name="NAME" val="Moon"/>
</p:tagLst>
</file>

<file path=ppt/tags/tag89.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zNJHR5RbB0.gEfIsx99rtQ"/>
</p:tagLst>
</file>

<file path=ppt/tags/tag9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91.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92.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93.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9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95.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96.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97.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98.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Stichting leerKRACHT_2012">
  <a:themeElements>
    <a:clrScheme name="Stichting leerKRACHT">
      <a:dk1>
        <a:srgbClr val="000000"/>
      </a:dk1>
      <a:lt1>
        <a:srgbClr val="FFFFFF"/>
      </a:lt1>
      <a:dk2>
        <a:srgbClr val="47A0AF"/>
      </a:dk2>
      <a:lt2>
        <a:srgbClr val="FFFFFF"/>
      </a:lt2>
      <a:accent1>
        <a:srgbClr val="A9E2F9"/>
      </a:accent1>
      <a:accent2>
        <a:srgbClr val="63CAF3"/>
      </a:accent2>
      <a:accent3>
        <a:srgbClr val="2FA1D9"/>
      </a:accent3>
      <a:accent4>
        <a:srgbClr val="1C36AF"/>
      </a:accent4>
      <a:accent5>
        <a:srgbClr val="47A0AF"/>
      </a:accent5>
      <a:accent6>
        <a:srgbClr val="808080"/>
      </a:accent6>
      <a:hlink>
        <a:srgbClr val="2FA1D9"/>
      </a:hlink>
      <a:folHlink>
        <a:srgbClr val="1C36A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Firm Format 1">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FF6600"/>
        </a:accent5>
        <a:accent6>
          <a:srgbClr val="808080"/>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Firm Format 3">
        <a:dk1>
          <a:srgbClr val="000000"/>
        </a:dk1>
        <a:lt1>
          <a:srgbClr val="FFFFFF"/>
        </a:lt1>
        <a:dk2>
          <a:srgbClr val="002960"/>
        </a:dk2>
        <a:lt2>
          <a:srgbClr val="FFFFFF"/>
        </a:lt2>
        <a:accent1>
          <a:srgbClr val="C7E0FB"/>
        </a:accent1>
        <a:accent2>
          <a:srgbClr val="C7C293"/>
        </a:accent2>
        <a:accent3>
          <a:srgbClr val="50A2A0"/>
        </a:accent3>
        <a:accent4>
          <a:srgbClr val="002960"/>
        </a:accent4>
        <a:accent5>
          <a:srgbClr val="FF6600"/>
        </a:accent5>
        <a:accent6>
          <a:srgbClr val="808080"/>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Stichting leerKRACHT">
        <a:dk1>
          <a:srgbClr val="000000"/>
        </a:dk1>
        <a:lt1>
          <a:srgbClr val="FFFFFF"/>
        </a:lt1>
        <a:dk2>
          <a:srgbClr val="47A0AF"/>
        </a:dk2>
        <a:lt2>
          <a:srgbClr val="FFFFFF"/>
        </a:lt2>
        <a:accent1>
          <a:srgbClr val="A9E2F9"/>
        </a:accent1>
        <a:accent2>
          <a:srgbClr val="63CAF3"/>
        </a:accent2>
        <a:accent3>
          <a:srgbClr val="2FA1D9"/>
        </a:accent3>
        <a:accent4>
          <a:srgbClr val="1C36AF"/>
        </a:accent4>
        <a:accent5>
          <a:srgbClr val="47A0AF"/>
        </a:accent5>
        <a:accent6>
          <a:srgbClr val="808080"/>
        </a:accent6>
        <a:hlink>
          <a:srgbClr val="2FA1D9"/>
        </a:hlink>
        <a:folHlink>
          <a:srgbClr val="1C36A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ichting leerKRACHT_2012">
  <a:themeElements>
    <a:clrScheme name="Stichting leerKRACHT">
      <a:dk1>
        <a:srgbClr val="000000"/>
      </a:dk1>
      <a:lt1>
        <a:srgbClr val="FFFFFF"/>
      </a:lt1>
      <a:dk2>
        <a:srgbClr val="47A0AF"/>
      </a:dk2>
      <a:lt2>
        <a:srgbClr val="FFFFFF"/>
      </a:lt2>
      <a:accent1>
        <a:srgbClr val="A9E2F9"/>
      </a:accent1>
      <a:accent2>
        <a:srgbClr val="63CAF3"/>
      </a:accent2>
      <a:accent3>
        <a:srgbClr val="2FA1D9"/>
      </a:accent3>
      <a:accent4>
        <a:srgbClr val="1C36AF"/>
      </a:accent4>
      <a:accent5>
        <a:srgbClr val="47A0AF"/>
      </a:accent5>
      <a:accent6>
        <a:srgbClr val="808080"/>
      </a:accent6>
      <a:hlink>
        <a:srgbClr val="2FA1D9"/>
      </a:hlink>
      <a:folHlink>
        <a:srgbClr val="1C36A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Firm Format 1">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FF6600"/>
        </a:accent5>
        <a:accent6>
          <a:srgbClr val="808080"/>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Firm Format 3">
        <a:dk1>
          <a:srgbClr val="000000"/>
        </a:dk1>
        <a:lt1>
          <a:srgbClr val="FFFFFF"/>
        </a:lt1>
        <a:dk2>
          <a:srgbClr val="002960"/>
        </a:dk2>
        <a:lt2>
          <a:srgbClr val="FFFFFF"/>
        </a:lt2>
        <a:accent1>
          <a:srgbClr val="C7E0FB"/>
        </a:accent1>
        <a:accent2>
          <a:srgbClr val="C7C293"/>
        </a:accent2>
        <a:accent3>
          <a:srgbClr val="50A2A0"/>
        </a:accent3>
        <a:accent4>
          <a:srgbClr val="002960"/>
        </a:accent4>
        <a:accent5>
          <a:srgbClr val="FF6600"/>
        </a:accent5>
        <a:accent6>
          <a:srgbClr val="808080"/>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Stichting leerKRACHT">
        <a:dk1>
          <a:srgbClr val="000000"/>
        </a:dk1>
        <a:lt1>
          <a:srgbClr val="FFFFFF"/>
        </a:lt1>
        <a:dk2>
          <a:srgbClr val="47A0AF"/>
        </a:dk2>
        <a:lt2>
          <a:srgbClr val="FFFFFF"/>
        </a:lt2>
        <a:accent1>
          <a:srgbClr val="A9E2F9"/>
        </a:accent1>
        <a:accent2>
          <a:srgbClr val="63CAF3"/>
        </a:accent2>
        <a:accent3>
          <a:srgbClr val="2FA1D9"/>
        </a:accent3>
        <a:accent4>
          <a:srgbClr val="1C36AF"/>
        </a:accent4>
        <a:accent5>
          <a:srgbClr val="47A0AF"/>
        </a:accent5>
        <a:accent6>
          <a:srgbClr val="808080"/>
        </a:accent6>
        <a:hlink>
          <a:srgbClr val="2FA1D9"/>
        </a:hlink>
        <a:folHlink>
          <a:srgbClr val="1C36A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Stichting leerKRACHT_2016">
  <a:themeElements>
    <a:clrScheme name="Aangepast 2">
      <a:dk1>
        <a:srgbClr val="000000"/>
      </a:dk1>
      <a:lt1>
        <a:srgbClr val="FFFFFF"/>
      </a:lt1>
      <a:dk2>
        <a:srgbClr val="9DC3E6"/>
      </a:dk2>
      <a:lt2>
        <a:srgbClr val="FFFFFF"/>
      </a:lt2>
      <a:accent1>
        <a:srgbClr val="9DC3E6"/>
      </a:accent1>
      <a:accent2>
        <a:srgbClr val="2E75B6"/>
      </a:accent2>
      <a:accent3>
        <a:srgbClr val="008080"/>
      </a:accent3>
      <a:accent4>
        <a:srgbClr val="000000"/>
      </a:accent4>
      <a:accent5>
        <a:srgbClr val="FFFFFF"/>
      </a:accent5>
      <a:accent6>
        <a:srgbClr val="A5A5A5"/>
      </a:accent6>
      <a:hlink>
        <a:srgbClr val="2E75B6"/>
      </a:hlink>
      <a:folHlink>
        <a:srgbClr val="008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Firm Format 1">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FF6600"/>
        </a:accent5>
        <a:accent6>
          <a:srgbClr val="808080"/>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Firm Format 3">
        <a:dk1>
          <a:srgbClr val="000000"/>
        </a:dk1>
        <a:lt1>
          <a:srgbClr val="FFFFFF"/>
        </a:lt1>
        <a:dk2>
          <a:srgbClr val="002960"/>
        </a:dk2>
        <a:lt2>
          <a:srgbClr val="FFFFFF"/>
        </a:lt2>
        <a:accent1>
          <a:srgbClr val="C7E0FB"/>
        </a:accent1>
        <a:accent2>
          <a:srgbClr val="C7C293"/>
        </a:accent2>
        <a:accent3>
          <a:srgbClr val="50A2A0"/>
        </a:accent3>
        <a:accent4>
          <a:srgbClr val="002960"/>
        </a:accent4>
        <a:accent5>
          <a:srgbClr val="FF6600"/>
        </a:accent5>
        <a:accent6>
          <a:srgbClr val="808080"/>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Stichting leerKRACHT">
        <a:dk1>
          <a:srgbClr val="000000"/>
        </a:dk1>
        <a:lt1>
          <a:srgbClr val="FFFFFF"/>
        </a:lt1>
        <a:dk2>
          <a:srgbClr val="47A0AF"/>
        </a:dk2>
        <a:lt2>
          <a:srgbClr val="FFFFFF"/>
        </a:lt2>
        <a:accent1>
          <a:srgbClr val="A9E2F9"/>
        </a:accent1>
        <a:accent2>
          <a:srgbClr val="63CAF3"/>
        </a:accent2>
        <a:accent3>
          <a:srgbClr val="2FA1D9"/>
        </a:accent3>
        <a:accent4>
          <a:srgbClr val="1C36AF"/>
        </a:accent4>
        <a:accent5>
          <a:srgbClr val="47A0AF"/>
        </a:accent5>
        <a:accent6>
          <a:srgbClr val="808080"/>
        </a:accent6>
        <a:hlink>
          <a:srgbClr val="2FA1D9"/>
        </a:hlink>
        <a:folHlink>
          <a:srgbClr val="1C36AF"/>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Stichting leerKRACHT_2016">
  <a:themeElements>
    <a:clrScheme name="Aangepast 2">
      <a:dk1>
        <a:srgbClr val="000000"/>
      </a:dk1>
      <a:lt1>
        <a:srgbClr val="FFFFFF"/>
      </a:lt1>
      <a:dk2>
        <a:srgbClr val="9DC3E6"/>
      </a:dk2>
      <a:lt2>
        <a:srgbClr val="FFFFFF"/>
      </a:lt2>
      <a:accent1>
        <a:srgbClr val="9DC3E6"/>
      </a:accent1>
      <a:accent2>
        <a:srgbClr val="2E75B6"/>
      </a:accent2>
      <a:accent3>
        <a:srgbClr val="008080"/>
      </a:accent3>
      <a:accent4>
        <a:srgbClr val="000000"/>
      </a:accent4>
      <a:accent5>
        <a:srgbClr val="FFFFFF"/>
      </a:accent5>
      <a:accent6>
        <a:srgbClr val="A5A5A5"/>
      </a:accent6>
      <a:hlink>
        <a:srgbClr val="2E75B6"/>
      </a:hlink>
      <a:folHlink>
        <a:srgbClr val="008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Firm Format 1">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FF6600"/>
        </a:accent5>
        <a:accent6>
          <a:srgbClr val="808080"/>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Firm Format 3">
        <a:dk1>
          <a:srgbClr val="000000"/>
        </a:dk1>
        <a:lt1>
          <a:srgbClr val="FFFFFF"/>
        </a:lt1>
        <a:dk2>
          <a:srgbClr val="002960"/>
        </a:dk2>
        <a:lt2>
          <a:srgbClr val="FFFFFF"/>
        </a:lt2>
        <a:accent1>
          <a:srgbClr val="C7E0FB"/>
        </a:accent1>
        <a:accent2>
          <a:srgbClr val="C7C293"/>
        </a:accent2>
        <a:accent3>
          <a:srgbClr val="50A2A0"/>
        </a:accent3>
        <a:accent4>
          <a:srgbClr val="002960"/>
        </a:accent4>
        <a:accent5>
          <a:srgbClr val="FF6600"/>
        </a:accent5>
        <a:accent6>
          <a:srgbClr val="808080"/>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Stichting leerKRACHT">
        <a:dk1>
          <a:srgbClr val="000000"/>
        </a:dk1>
        <a:lt1>
          <a:srgbClr val="FFFFFF"/>
        </a:lt1>
        <a:dk2>
          <a:srgbClr val="47A0AF"/>
        </a:dk2>
        <a:lt2>
          <a:srgbClr val="FFFFFF"/>
        </a:lt2>
        <a:accent1>
          <a:srgbClr val="A9E2F9"/>
        </a:accent1>
        <a:accent2>
          <a:srgbClr val="63CAF3"/>
        </a:accent2>
        <a:accent3>
          <a:srgbClr val="2FA1D9"/>
        </a:accent3>
        <a:accent4>
          <a:srgbClr val="1C36AF"/>
        </a:accent4>
        <a:accent5>
          <a:srgbClr val="47A0AF"/>
        </a:accent5>
        <a:accent6>
          <a:srgbClr val="808080"/>
        </a:accent6>
        <a:hlink>
          <a:srgbClr val="2FA1D9"/>
        </a:hlink>
        <a:folHlink>
          <a:srgbClr val="1C36AF"/>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tichting leerKRACHT_2016">
  <a:themeElements>
    <a:clrScheme name="Aangepast 2">
      <a:dk1>
        <a:srgbClr val="000000"/>
      </a:dk1>
      <a:lt1>
        <a:srgbClr val="FFFFFF"/>
      </a:lt1>
      <a:dk2>
        <a:srgbClr val="9DC3E6"/>
      </a:dk2>
      <a:lt2>
        <a:srgbClr val="FFFFFF"/>
      </a:lt2>
      <a:accent1>
        <a:srgbClr val="9DC3E6"/>
      </a:accent1>
      <a:accent2>
        <a:srgbClr val="2E75B6"/>
      </a:accent2>
      <a:accent3>
        <a:srgbClr val="008080"/>
      </a:accent3>
      <a:accent4>
        <a:srgbClr val="000000"/>
      </a:accent4>
      <a:accent5>
        <a:srgbClr val="FFFFFF"/>
      </a:accent5>
      <a:accent6>
        <a:srgbClr val="A5A5A5"/>
      </a:accent6>
      <a:hlink>
        <a:srgbClr val="2E75B6"/>
      </a:hlink>
      <a:folHlink>
        <a:srgbClr val="008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Firm Format 1">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FF6600"/>
        </a:accent5>
        <a:accent6>
          <a:srgbClr val="808080"/>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Firm Format 3">
        <a:dk1>
          <a:srgbClr val="000000"/>
        </a:dk1>
        <a:lt1>
          <a:srgbClr val="FFFFFF"/>
        </a:lt1>
        <a:dk2>
          <a:srgbClr val="002960"/>
        </a:dk2>
        <a:lt2>
          <a:srgbClr val="FFFFFF"/>
        </a:lt2>
        <a:accent1>
          <a:srgbClr val="C7E0FB"/>
        </a:accent1>
        <a:accent2>
          <a:srgbClr val="C7C293"/>
        </a:accent2>
        <a:accent3>
          <a:srgbClr val="50A2A0"/>
        </a:accent3>
        <a:accent4>
          <a:srgbClr val="002960"/>
        </a:accent4>
        <a:accent5>
          <a:srgbClr val="FF6600"/>
        </a:accent5>
        <a:accent6>
          <a:srgbClr val="808080"/>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Stichting leerKRACHT">
        <a:dk1>
          <a:srgbClr val="000000"/>
        </a:dk1>
        <a:lt1>
          <a:srgbClr val="FFFFFF"/>
        </a:lt1>
        <a:dk2>
          <a:srgbClr val="47A0AF"/>
        </a:dk2>
        <a:lt2>
          <a:srgbClr val="FFFFFF"/>
        </a:lt2>
        <a:accent1>
          <a:srgbClr val="A9E2F9"/>
        </a:accent1>
        <a:accent2>
          <a:srgbClr val="63CAF3"/>
        </a:accent2>
        <a:accent3>
          <a:srgbClr val="2FA1D9"/>
        </a:accent3>
        <a:accent4>
          <a:srgbClr val="1C36AF"/>
        </a:accent4>
        <a:accent5>
          <a:srgbClr val="47A0AF"/>
        </a:accent5>
        <a:accent6>
          <a:srgbClr val="808080"/>
        </a:accent6>
        <a:hlink>
          <a:srgbClr val="2FA1D9"/>
        </a:hlink>
        <a:folHlink>
          <a:srgbClr val="1C36AF"/>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Stichting leerKRACHT_2016">
  <a:themeElements>
    <a:clrScheme name="Aangepast 2">
      <a:dk1>
        <a:srgbClr val="000000"/>
      </a:dk1>
      <a:lt1>
        <a:srgbClr val="FFFFFF"/>
      </a:lt1>
      <a:dk2>
        <a:srgbClr val="9DC3E6"/>
      </a:dk2>
      <a:lt2>
        <a:srgbClr val="FFFFFF"/>
      </a:lt2>
      <a:accent1>
        <a:srgbClr val="9DC3E6"/>
      </a:accent1>
      <a:accent2>
        <a:srgbClr val="2E75B6"/>
      </a:accent2>
      <a:accent3>
        <a:srgbClr val="008080"/>
      </a:accent3>
      <a:accent4>
        <a:srgbClr val="000000"/>
      </a:accent4>
      <a:accent5>
        <a:srgbClr val="FFFFFF"/>
      </a:accent5>
      <a:accent6>
        <a:srgbClr val="A5A5A5"/>
      </a:accent6>
      <a:hlink>
        <a:srgbClr val="2E75B6"/>
      </a:hlink>
      <a:folHlink>
        <a:srgbClr val="008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Firm Format 1">
        <a:dk1>
          <a:srgbClr val="000000"/>
        </a:dk1>
        <a:lt1>
          <a:srgbClr val="FFFFFF"/>
        </a:lt1>
        <a:dk2>
          <a:srgbClr val="000000"/>
        </a:dk2>
        <a:lt2>
          <a:srgbClr val="FFFFFF"/>
        </a:lt2>
        <a:accent1>
          <a:srgbClr val="EAEAEA"/>
        </a:accent1>
        <a:accent2>
          <a:srgbClr val="D0D0D0"/>
        </a:accent2>
        <a:accent3>
          <a:srgbClr val="909090"/>
        </a:accent3>
        <a:accent4>
          <a:srgbClr val="606060"/>
        </a:accent4>
        <a:accent5>
          <a:srgbClr val="FF6600"/>
        </a:accent5>
        <a:accent6>
          <a:srgbClr val="808080"/>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Firm Format 2">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Firm Format 3">
        <a:dk1>
          <a:srgbClr val="000000"/>
        </a:dk1>
        <a:lt1>
          <a:srgbClr val="FFFFFF"/>
        </a:lt1>
        <a:dk2>
          <a:srgbClr val="002960"/>
        </a:dk2>
        <a:lt2>
          <a:srgbClr val="FFFFFF"/>
        </a:lt2>
        <a:accent1>
          <a:srgbClr val="C7E0FB"/>
        </a:accent1>
        <a:accent2>
          <a:srgbClr val="C7C293"/>
        </a:accent2>
        <a:accent3>
          <a:srgbClr val="50A2A0"/>
        </a:accent3>
        <a:accent4>
          <a:srgbClr val="002960"/>
        </a:accent4>
        <a:accent5>
          <a:srgbClr val="FF6600"/>
        </a:accent5>
        <a:accent6>
          <a:srgbClr val="808080"/>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Stichting leerKRACHT">
        <a:dk1>
          <a:srgbClr val="000000"/>
        </a:dk1>
        <a:lt1>
          <a:srgbClr val="FFFFFF"/>
        </a:lt1>
        <a:dk2>
          <a:srgbClr val="47A0AF"/>
        </a:dk2>
        <a:lt2>
          <a:srgbClr val="FFFFFF"/>
        </a:lt2>
        <a:accent1>
          <a:srgbClr val="A9E2F9"/>
        </a:accent1>
        <a:accent2>
          <a:srgbClr val="63CAF3"/>
        </a:accent2>
        <a:accent3>
          <a:srgbClr val="2FA1D9"/>
        </a:accent3>
        <a:accent4>
          <a:srgbClr val="1C36AF"/>
        </a:accent4>
        <a:accent5>
          <a:srgbClr val="47A0AF"/>
        </a:accent5>
        <a:accent6>
          <a:srgbClr val="808080"/>
        </a:accent6>
        <a:hlink>
          <a:srgbClr val="2FA1D9"/>
        </a:hlink>
        <a:folHlink>
          <a:srgbClr val="1C36AF"/>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F4F6785AA58D4FBB657BD27DC74FF7" ma:contentTypeVersion="2" ma:contentTypeDescription="Een nieuw document maken." ma:contentTypeScope="" ma:versionID="90b3725bce69561e53d86642a520c185">
  <xsd:schema xmlns:xsd="http://www.w3.org/2001/XMLSchema" xmlns:xs="http://www.w3.org/2001/XMLSchema" xmlns:p="http://schemas.microsoft.com/office/2006/metadata/properties" xmlns:ns2="5039c3df-cc7a-44b9-9709-be312cdd77c7" targetNamespace="http://schemas.microsoft.com/office/2006/metadata/properties" ma:root="true" ma:fieldsID="f2ab97742ff65701a5df104c199da6c4" ns2:_="">
    <xsd:import namespace="5039c3df-cc7a-44b9-9709-be312cdd77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39c3df-cc7a-44b9-9709-be312cdd77c7"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6A26D2-503B-4F89-A1E4-1908DCF3C8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39c3df-cc7a-44b9-9709-be312cdd77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D4216F-AA02-41CA-9E98-71C9CDEA8761}">
  <ds:schemaRefs>
    <ds:schemaRef ds:uri="http://schemas.microsoft.com/sharepoint/v3/contenttype/forms"/>
  </ds:schemaRefs>
</ds:datastoreItem>
</file>

<file path=customXml/itemProps3.xml><?xml version="1.0" encoding="utf-8"?>
<ds:datastoreItem xmlns:ds="http://schemas.openxmlformats.org/officeDocument/2006/customXml" ds:itemID="{239DC4EB-E12B-4FA2-BF77-8A1031CA773C}">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5039c3df-cc7a-44b9-9709-be312cdd77c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TotalTime>
  <Words>1619</Words>
  <Application>Microsoft Macintosh PowerPoint</Application>
  <PresentationFormat>Diavoorstelling (4:3)</PresentationFormat>
  <Paragraphs>179</Paragraphs>
  <Slides>9</Slides>
  <Notes>4</Notes>
  <HiddenSlides>0</HiddenSlides>
  <MMClips>0</MMClips>
  <ScaleCrop>false</ScaleCrop>
  <HeadingPairs>
    <vt:vector size="8" baseType="variant">
      <vt:variant>
        <vt:lpstr>Gebruikte lettertypen</vt:lpstr>
      </vt:variant>
      <vt:variant>
        <vt:i4>4</vt:i4>
      </vt:variant>
      <vt:variant>
        <vt:lpstr>Thema</vt:lpstr>
      </vt:variant>
      <vt:variant>
        <vt:i4>6</vt:i4>
      </vt:variant>
      <vt:variant>
        <vt:lpstr>Ingesloten OLE-bronprogramma's</vt:lpstr>
      </vt:variant>
      <vt:variant>
        <vt:i4>1</vt:i4>
      </vt:variant>
      <vt:variant>
        <vt:lpstr>Diatitels</vt:lpstr>
      </vt:variant>
      <vt:variant>
        <vt:i4>9</vt:i4>
      </vt:variant>
    </vt:vector>
  </HeadingPairs>
  <TitlesOfParts>
    <vt:vector size="20" baseType="lpstr">
      <vt:lpstr>Arial</vt:lpstr>
      <vt:lpstr>Calibri</vt:lpstr>
      <vt:lpstr>Courier New</vt:lpstr>
      <vt:lpstr>Wingdings</vt:lpstr>
      <vt:lpstr>Stichting leerKRACHT_2012</vt:lpstr>
      <vt:lpstr>1_Stichting leerKRACHT_2012</vt:lpstr>
      <vt:lpstr>4_Stichting leerKRACHT_2016</vt:lpstr>
      <vt:lpstr>5_Stichting leerKRACHT_2016</vt:lpstr>
      <vt:lpstr>Stichting leerKRACHT_2016</vt:lpstr>
      <vt:lpstr>1_Stichting leerKRACHT_2016</vt:lpstr>
      <vt:lpstr>think-cell Slide</vt:lpstr>
      <vt:lpstr>Intervisie</vt:lpstr>
      <vt:lpstr>PowerPoint-presentatie</vt:lpstr>
      <vt:lpstr>Facilitatornotes – Intervisie</vt:lpstr>
      <vt:lpstr>PowerPoint-presentatie</vt:lpstr>
      <vt:lpstr>Intervisie Introductie</vt:lpstr>
      <vt:lpstr>Voorbeeld intervisie vraagstuk</vt:lpstr>
      <vt:lpstr>Hand-out Intervisie methode I</vt:lpstr>
      <vt:lpstr>Hand-out Intervisie methode II</vt:lpstr>
      <vt:lpstr>Kampvuurgesprek</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Intervisie</dc:title>
  <cp:lastModifiedBy>Jong, B.A. de</cp:lastModifiedBy>
  <cp:revision>3</cp:revision>
  <dcterms:modified xsi:type="dcterms:W3CDTF">2019-03-06T08:09:22Z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0x01010063F4F6785AA58D4FBB657BD27DC74FF7</vt:lpwstr>
  </property>
</Properties>
</file>